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57" r:id="rId5"/>
    <p:sldId id="259" r:id="rId6"/>
    <p:sldId id="260" r:id="rId7"/>
    <p:sldId id="262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Казаки- герои СВО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04856" cy="1991072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Выполнили: воспитанники 6 «А» класса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ГБОУ РО ШККК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Руководитель: 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Гагулина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О.А.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8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6000" b="-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12968" cy="65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Мой </a:t>
            </a:r>
            <a:r>
              <a:rPr lang="ru-RU" dirty="0">
                <a:solidFill>
                  <a:schemeClr val="bg1"/>
                </a:solidFill>
              </a:rPr>
              <a:t>отец всегда приходит на помощь любому нуждающемуся.  Он не считает  это каким-то особенным качеством, говорит, что так должен поступать любой мужчина ,но я думаю мой папа лучше всех! Лучше него нет никого!  Я хочу быть похожим только на него! Мой папа самый замечательный!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i="1" dirty="0">
                <a:solidFill>
                  <a:schemeClr val="bg1"/>
                </a:solidFill>
              </a:rPr>
              <a:t>Корнилов Арсений 6 «А» класс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8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36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Война… Тяжелое слово и тяжелое время. Любой может </a:t>
            </a:r>
            <a:r>
              <a:rPr lang="ru-RU" sz="4000" dirty="0" smtClean="0">
                <a:solidFill>
                  <a:schemeClr val="bg1"/>
                </a:solidFill>
              </a:rPr>
              <a:t>дать </a:t>
            </a:r>
            <a:r>
              <a:rPr lang="ru-RU" sz="4000" dirty="0">
                <a:solidFill>
                  <a:schemeClr val="bg1"/>
                </a:solidFill>
              </a:rPr>
              <a:t>определение </a:t>
            </a:r>
            <a:r>
              <a:rPr lang="ru-RU" sz="4000" dirty="0" smtClean="0">
                <a:solidFill>
                  <a:schemeClr val="bg1"/>
                </a:solidFill>
              </a:rPr>
              <a:t>этому слову, </a:t>
            </a:r>
            <a:r>
              <a:rPr lang="ru-RU" sz="4000" dirty="0">
                <a:solidFill>
                  <a:schemeClr val="bg1"/>
                </a:solidFill>
              </a:rPr>
              <a:t>но только </a:t>
            </a:r>
            <a:r>
              <a:rPr lang="ru-RU" sz="4000" dirty="0" smtClean="0">
                <a:solidFill>
                  <a:schemeClr val="bg1"/>
                </a:solidFill>
              </a:rPr>
              <a:t>те, </a:t>
            </a:r>
            <a:r>
              <a:rPr lang="ru-RU" sz="4000" dirty="0">
                <a:solidFill>
                  <a:schemeClr val="bg1"/>
                </a:solidFill>
              </a:rPr>
              <a:t>кто видел собственными глазами войну, ее последствия, сможет сказать что же такое настоящая война.</a:t>
            </a:r>
          </a:p>
        </p:txBody>
      </p:sp>
    </p:spTree>
    <p:extLst>
      <p:ext uri="{BB962C8B-B14F-4D97-AF65-F5344CB8AC3E}">
        <p14:creationId xmlns:p14="http://schemas.microsoft.com/office/powerpoint/2010/main" val="392095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662473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Arial Black" pitchFamily="34" charset="0"/>
              </a:rPr>
              <a:t>Сегодня снова наша страна переживает сложные времена. Россия вновь встала на границу защиты, теперь уже от  поднявшего голову нацизма и призвала на борьбу с ним.  Идет специальная военная операция на Украине. Наши военные ежедневно проявляют мужество и героизм. Среди них и наши отцы и братья, которыми мы гордимся! 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97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Мы – кадеты!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424936" cy="54726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К</a:t>
            </a:r>
            <a:r>
              <a:rPr lang="ru-RU" dirty="0" smtClean="0">
                <a:solidFill>
                  <a:schemeClr val="bg1"/>
                </a:solidFill>
              </a:rPr>
              <a:t>аждый </a:t>
            </a:r>
            <a:r>
              <a:rPr lang="ru-RU" dirty="0">
                <a:solidFill>
                  <a:schemeClr val="bg1"/>
                </a:solidFill>
              </a:rPr>
              <a:t>из нас, мужчин, независимо от своего возраста, если наступит беда, </a:t>
            </a:r>
            <a:r>
              <a:rPr lang="ru-RU" dirty="0" smtClean="0">
                <a:solidFill>
                  <a:schemeClr val="bg1"/>
                </a:solidFill>
              </a:rPr>
              <a:t>готовы </a:t>
            </a:r>
            <a:r>
              <a:rPr lang="ru-RU" dirty="0">
                <a:solidFill>
                  <a:schemeClr val="bg1"/>
                </a:solidFill>
              </a:rPr>
              <a:t>взять в руки оружие и встать на защиту своей семьи и своей Родины. В этом году </a:t>
            </a:r>
            <a:r>
              <a:rPr lang="ru-RU" dirty="0" smtClean="0">
                <a:solidFill>
                  <a:schemeClr val="bg1"/>
                </a:solidFill>
              </a:rPr>
              <a:t>мы стали кадетами </a:t>
            </a:r>
            <a:r>
              <a:rPr lang="ru-RU" dirty="0">
                <a:solidFill>
                  <a:schemeClr val="bg1"/>
                </a:solidFill>
              </a:rPr>
              <a:t>казачьего корпуса имени генерала Я.П. Бакланова, а это ко многому обязывает и является предметом гордости. </a:t>
            </a:r>
            <a:r>
              <a:rPr lang="ru-RU" dirty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менно </a:t>
            </a:r>
            <a:r>
              <a:rPr lang="ru-RU" dirty="0">
                <a:solidFill>
                  <a:schemeClr val="bg1"/>
                </a:solidFill>
              </a:rPr>
              <a:t>сейчас </a:t>
            </a:r>
            <a:r>
              <a:rPr lang="ru-RU" dirty="0" smtClean="0">
                <a:solidFill>
                  <a:schemeClr val="bg1"/>
                </a:solidFill>
              </a:rPr>
              <a:t>наши отцы  несут </a:t>
            </a:r>
            <a:r>
              <a:rPr lang="ru-RU" dirty="0">
                <a:solidFill>
                  <a:schemeClr val="bg1"/>
                </a:solidFill>
              </a:rPr>
              <a:t>службу в вооруженных силах России, участвуя в специальной военной операции на территории </a:t>
            </a:r>
            <a:r>
              <a:rPr lang="ru-RU" dirty="0" smtClean="0">
                <a:solidFill>
                  <a:schemeClr val="bg1"/>
                </a:solidFill>
              </a:rPr>
              <a:t>Украины.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7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bg2"/>
                </a:solidFill>
              </a:rPr>
              <a:t>ДементьевЕвгений</a:t>
            </a:r>
            <a:r>
              <a:rPr lang="ru-RU" sz="2400" dirty="0">
                <a:solidFill>
                  <a:schemeClr val="bg2"/>
                </a:solidFill>
              </a:rPr>
              <a:t> Валерьевич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2"/>
                </a:solidFill>
                <a:latin typeface="Bahnschrift Condensed" pitchFamily="34" charset="0"/>
              </a:rPr>
              <a:t>«Сын, ты теперь защитник в семье, пока я защищаю вас в другом месте. Будь настоящим мужчиной, с честью носи казачью форму!»</a:t>
            </a:r>
          </a:p>
        </p:txBody>
      </p:sp>
      <p:pic>
        <p:nvPicPr>
          <p:cNvPr id="1026" name="Picture 2" descr="C:\Users\Французкий\Desktop\IMG-20230407-WA0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8640"/>
            <a:ext cx="511256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8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56746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«Мужчины </a:t>
            </a:r>
            <a:r>
              <a:rPr lang="ru-RU" dirty="0">
                <a:solidFill>
                  <a:schemeClr val="bg1"/>
                </a:solidFill>
              </a:rPr>
              <a:t>должны защищать свою родину. Да, мой папа тоже ушел, а мы остаемся. Так надо. Когда вернется? Когда все закончится. Я не знаю, когда это случится, но я буду его очень ждать и выполнять его </a:t>
            </a:r>
            <a:r>
              <a:rPr lang="ru-RU" dirty="0" smtClean="0">
                <a:solidFill>
                  <a:schemeClr val="bg1"/>
                </a:solidFill>
              </a:rPr>
              <a:t>наказ».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>Дементьев Савелий 6 «А» класс</a:t>
            </a:r>
            <a:endParaRPr lang="ru-RU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/>
                </a:solidFill>
              </a:rPr>
              <a:t>Корнилов Илья Дмитриевич</a:t>
            </a:r>
            <a:br>
              <a:rPr lang="ru-RU" sz="2800" dirty="0" smtClean="0">
                <a:solidFill>
                  <a:schemeClr val="bg2"/>
                </a:solidFill>
              </a:rPr>
            </a:br>
            <a:endParaRPr lang="ru-RU" sz="2800" dirty="0">
              <a:solidFill>
                <a:schemeClr val="bg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2752" cy="501823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/>
                </a:solidFill>
              </a:rPr>
              <a:t>Когда  в </a:t>
            </a:r>
            <a:r>
              <a:rPr lang="ru-RU" sz="2000">
                <a:solidFill>
                  <a:schemeClr val="bg2"/>
                </a:solidFill>
              </a:rPr>
              <a:t>нашей </a:t>
            </a:r>
            <a:r>
              <a:rPr lang="ru-RU" sz="2000" smtClean="0">
                <a:solidFill>
                  <a:schemeClr val="bg2"/>
                </a:solidFill>
              </a:rPr>
              <a:t>стране началась </a:t>
            </a:r>
            <a:r>
              <a:rPr lang="ru-RU" sz="2000" dirty="0">
                <a:solidFill>
                  <a:schemeClr val="bg2"/>
                </a:solidFill>
              </a:rPr>
              <a:t>СВО, первым на поле боя </a:t>
            </a:r>
            <a:r>
              <a:rPr lang="ru-RU" sz="2000" dirty="0" smtClean="0">
                <a:solidFill>
                  <a:schemeClr val="bg2"/>
                </a:solidFill>
              </a:rPr>
              <a:t>оказался. </a:t>
            </a:r>
            <a:r>
              <a:rPr lang="ru-RU" sz="2000" dirty="0">
                <a:solidFill>
                  <a:schemeClr val="bg2"/>
                </a:solidFill>
              </a:rPr>
              <a:t>В первые же дни был серьезно ранен вражеским снайпером. Пуля прошла в 2 сантиметрах от сердца. Его оперировали прямо во время боя. Он оказался в госпитале, но благодаря силе духа и великолепной работе врачей он быстро пошел на поправку. Прошел реабилитацию и вернулся в ряды нашей </a:t>
            </a:r>
            <a:r>
              <a:rPr lang="ru-RU" sz="2000" dirty="0" smtClean="0">
                <a:solidFill>
                  <a:schemeClr val="bg2"/>
                </a:solidFill>
              </a:rPr>
              <a:t>армии.</a:t>
            </a:r>
            <a:endParaRPr lang="ru-RU" sz="2000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Users\Французкий\Desktop\IMG-20230108-WA000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813" y="116632"/>
            <a:ext cx="4152635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083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2000" b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«Сейчас </a:t>
            </a:r>
            <a:r>
              <a:rPr lang="ru-RU" sz="4000" dirty="0">
                <a:solidFill>
                  <a:schemeClr val="bg1"/>
                </a:solidFill>
              </a:rPr>
              <a:t>он находится очень далеко. </a:t>
            </a:r>
            <a:r>
              <a:rPr lang="ru-RU" sz="4000" dirty="0" smtClean="0">
                <a:solidFill>
                  <a:schemeClr val="bg1"/>
                </a:solidFill>
              </a:rPr>
              <a:t>Где - мы </a:t>
            </a:r>
            <a:r>
              <a:rPr lang="ru-RU" sz="4000" dirty="0">
                <a:solidFill>
                  <a:schemeClr val="bg1"/>
                </a:solidFill>
              </a:rPr>
              <a:t>не знаем. На связь почти не </a:t>
            </a:r>
            <a:r>
              <a:rPr lang="ru-RU" sz="4000" dirty="0" smtClean="0">
                <a:solidFill>
                  <a:schemeClr val="bg1"/>
                </a:solidFill>
              </a:rPr>
              <a:t>выходит</a:t>
            </a:r>
            <a:r>
              <a:rPr lang="ru-RU" sz="4000" dirty="0">
                <a:solidFill>
                  <a:schemeClr val="bg1"/>
                </a:solidFill>
              </a:rPr>
              <a:t>. И от этого иногда становится страшно. Мы очень за </a:t>
            </a:r>
            <a:r>
              <a:rPr lang="ru-RU" sz="4000" dirty="0" smtClean="0">
                <a:solidFill>
                  <a:schemeClr val="bg1"/>
                </a:solidFill>
              </a:rPr>
              <a:t>него волнуемся. Но  </a:t>
            </a:r>
            <a:r>
              <a:rPr lang="ru-RU" sz="4000" dirty="0">
                <a:solidFill>
                  <a:schemeClr val="bg1"/>
                </a:solidFill>
              </a:rPr>
              <a:t>я верю, что все будет </a:t>
            </a:r>
            <a:r>
              <a:rPr lang="ru-RU" sz="4000" dirty="0" smtClean="0">
                <a:solidFill>
                  <a:schemeClr val="bg1"/>
                </a:solidFill>
              </a:rPr>
              <a:t>хорошо».  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i="1" dirty="0">
                <a:solidFill>
                  <a:schemeClr val="bg1"/>
                </a:solidFill>
              </a:rPr>
              <a:t>Корнилов Арсений 6 «А» класс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3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2"/>
                </a:solidFill>
              </a:rPr>
              <a:t>Корнилов Дмитрий Анатольевич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462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2"/>
                </a:solidFill>
              </a:rPr>
              <a:t>«После ранения старшего сына я, не раздумывая, </a:t>
            </a:r>
            <a:r>
              <a:rPr lang="ru-RU" sz="3600" dirty="0">
                <a:solidFill>
                  <a:schemeClr val="bg2"/>
                </a:solidFill>
              </a:rPr>
              <a:t>решил вступить в ряды </a:t>
            </a:r>
            <a:r>
              <a:rPr lang="ru-RU" sz="3600" dirty="0" smtClean="0">
                <a:solidFill>
                  <a:schemeClr val="bg2"/>
                </a:solidFill>
              </a:rPr>
              <a:t>защитников». </a:t>
            </a:r>
            <a:endParaRPr lang="ru-RU" sz="3600" dirty="0">
              <a:solidFill>
                <a:schemeClr val="bg2"/>
              </a:solidFill>
            </a:endParaRPr>
          </a:p>
        </p:txBody>
      </p:sp>
      <p:pic>
        <p:nvPicPr>
          <p:cNvPr id="3074" name="Picture 2" descr="C:\Users\Французкий\Desktop\IMG-20230108-WA0003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4752528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017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446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Казаки- герои СВО</vt:lpstr>
      <vt:lpstr>Война… Тяжелое слово и тяжелое время. Любой может дать определение этому слову, но только те, кто видел собственными глазами войну, ее последствия, сможет сказать что же такое настоящая война.</vt:lpstr>
      <vt:lpstr>Сегодня снова наша страна переживает сложные времена. Россия вновь встала на границу защиты, теперь уже от  поднявшего голову нацизма и призвала на борьбу с ним.  Идет специальная военная операция на Украине. Наши военные ежедневно проявляют мужество и героизм. Среди них и наши отцы и братья, которыми мы гордимся!  </vt:lpstr>
      <vt:lpstr>Мы – кадеты!</vt:lpstr>
      <vt:lpstr>ДементьевЕвгений Валерьевич</vt:lpstr>
      <vt:lpstr>«Мужчины должны защищать свою родину. Да, мой папа тоже ушел, а мы остаемся. Так надо. Когда вернется? Когда все закончится. Я не знаю, когда это случится, но я буду его очень ждать и выполнять его наказ». Дементьев Савелий 6 «А» класс</vt:lpstr>
      <vt:lpstr>Корнилов Илья Дмитриевич </vt:lpstr>
      <vt:lpstr> «Сейчас он находится очень далеко. Где - мы не знаем. На связь почти не выходит. И от этого иногда становится страшно. Мы очень за него волнуемся. Но  я верю, что все будет хорошо».    Корнилов Арсений 6 «А» класс</vt:lpstr>
      <vt:lpstr>Корнилов Дмитрий Анатольевич</vt:lpstr>
      <vt:lpstr>Мой отец всегда приходит на помощь любому нуждающемуся.  Он не считает  это каким-то особенным качеством, говорит, что так должен поступать любой мужчина ,но я думаю мой папа лучше всех! Лучше него нет никого!  Я хочу быть похожим только на него! Мой папа самый замечательный! Корнилов Арсений 6 «А» класс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Французкий</dc:creator>
  <cp:lastModifiedBy>Французкий</cp:lastModifiedBy>
  <cp:revision>12</cp:revision>
  <dcterms:created xsi:type="dcterms:W3CDTF">2023-04-07T07:20:35Z</dcterms:created>
  <dcterms:modified xsi:type="dcterms:W3CDTF">2023-04-10T12:10:05Z</dcterms:modified>
</cp:coreProperties>
</file>