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94" r:id="rId4"/>
    <p:sldId id="318" r:id="rId5"/>
    <p:sldId id="314" r:id="rId6"/>
    <p:sldId id="321" r:id="rId7"/>
    <p:sldId id="323" r:id="rId8"/>
    <p:sldId id="326" r:id="rId9"/>
    <p:sldId id="317" r:id="rId10"/>
    <p:sldId id="320" r:id="rId11"/>
    <p:sldId id="2710" r:id="rId1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6250"/>
    <a:srgbClr val="BBC4B5"/>
    <a:srgbClr val="50ABDA"/>
    <a:srgbClr val="47A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3"/>
    <p:restoredTop sz="91242" autoAdjust="0"/>
  </p:normalViewPr>
  <p:slideViewPr>
    <p:cSldViewPr>
      <p:cViewPr varScale="1">
        <p:scale>
          <a:sx n="68" d="100"/>
          <a:sy n="68" d="100"/>
        </p:scale>
        <p:origin x="1642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A20E3-A975-42A3-8E7C-17FC889F9BA8}" type="datetimeFigureOut">
              <a:rPr lang="ru-RU" smtClean="0"/>
              <a:t>11.05.2024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85058-F234-406F-A7FB-FE1CBA6A2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3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162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38874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0" y="0"/>
                </a:lnTo>
                <a:lnTo>
                  <a:pt x="12" y="446430"/>
                </a:lnTo>
                <a:lnTo>
                  <a:pt x="259676" y="583298"/>
                </a:lnTo>
                <a:lnTo>
                  <a:pt x="259705" y="471855"/>
                </a:lnTo>
                <a:lnTo>
                  <a:pt x="166674" y="471855"/>
                </a:lnTo>
                <a:lnTo>
                  <a:pt x="93040" y="433349"/>
                </a:lnTo>
                <a:lnTo>
                  <a:pt x="92735" y="46266"/>
                </a:lnTo>
                <a:lnTo>
                  <a:pt x="259746" y="46266"/>
                </a:lnTo>
                <a:lnTo>
                  <a:pt x="259753" y="0"/>
                </a:lnTo>
                <a:close/>
              </a:path>
              <a:path w="260350" h="583565">
                <a:moveTo>
                  <a:pt x="259746" y="46266"/>
                </a:moveTo>
                <a:lnTo>
                  <a:pt x="92735" y="46266"/>
                </a:lnTo>
                <a:lnTo>
                  <a:pt x="166966" y="46799"/>
                </a:lnTo>
                <a:lnTo>
                  <a:pt x="166966" y="194691"/>
                </a:lnTo>
                <a:lnTo>
                  <a:pt x="92887" y="237045"/>
                </a:lnTo>
                <a:lnTo>
                  <a:pt x="166966" y="280136"/>
                </a:lnTo>
                <a:lnTo>
                  <a:pt x="166674" y="471855"/>
                </a:lnTo>
                <a:lnTo>
                  <a:pt x="259705" y="471855"/>
                </a:lnTo>
                <a:lnTo>
                  <a:pt x="259753" y="284010"/>
                </a:lnTo>
                <a:lnTo>
                  <a:pt x="168452" y="234861"/>
                </a:lnTo>
                <a:lnTo>
                  <a:pt x="259727" y="187756"/>
                </a:lnTo>
                <a:lnTo>
                  <a:pt x="259746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975047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166966" y="0"/>
                </a:lnTo>
                <a:lnTo>
                  <a:pt x="166966" y="178752"/>
                </a:lnTo>
                <a:lnTo>
                  <a:pt x="92786" y="220332"/>
                </a:lnTo>
                <a:lnTo>
                  <a:pt x="92786" y="0"/>
                </a:lnTo>
                <a:lnTo>
                  <a:pt x="0" y="0"/>
                </a:lnTo>
                <a:lnTo>
                  <a:pt x="88" y="583298"/>
                </a:lnTo>
                <a:lnTo>
                  <a:pt x="93205" y="534212"/>
                </a:lnTo>
                <a:lnTo>
                  <a:pt x="92735" y="283222"/>
                </a:lnTo>
                <a:lnTo>
                  <a:pt x="166966" y="240626"/>
                </a:lnTo>
                <a:lnTo>
                  <a:pt x="166966" y="495338"/>
                </a:lnTo>
                <a:lnTo>
                  <a:pt x="259714" y="446430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0850" y="195023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01" y="0"/>
                </a:lnTo>
                <a:lnTo>
                  <a:pt x="0" y="610298"/>
                </a:lnTo>
                <a:lnTo>
                  <a:pt x="259753" y="746671"/>
                </a:lnTo>
                <a:lnTo>
                  <a:pt x="259753" y="635939"/>
                </a:lnTo>
                <a:lnTo>
                  <a:pt x="166458" y="635939"/>
                </a:lnTo>
                <a:lnTo>
                  <a:pt x="92862" y="597204"/>
                </a:lnTo>
                <a:lnTo>
                  <a:pt x="92862" y="46266"/>
                </a:lnTo>
                <a:lnTo>
                  <a:pt x="259753" y="46266"/>
                </a:lnTo>
                <a:lnTo>
                  <a:pt x="259753" y="0"/>
                </a:lnTo>
                <a:close/>
              </a:path>
              <a:path w="260350" h="746760">
                <a:moveTo>
                  <a:pt x="259753" y="46266"/>
                </a:moveTo>
                <a:lnTo>
                  <a:pt x="92862" y="46266"/>
                </a:lnTo>
                <a:lnTo>
                  <a:pt x="166966" y="46786"/>
                </a:lnTo>
                <a:lnTo>
                  <a:pt x="166458" y="635939"/>
                </a:lnTo>
                <a:lnTo>
                  <a:pt x="259753" y="635939"/>
                </a:lnTo>
                <a:lnTo>
                  <a:pt x="259753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62917" y="195018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66966" y="0"/>
                </a:lnTo>
                <a:lnTo>
                  <a:pt x="166966" y="46266"/>
                </a:lnTo>
                <a:lnTo>
                  <a:pt x="82664" y="477012"/>
                </a:lnTo>
                <a:lnTo>
                  <a:pt x="92786" y="315595"/>
                </a:lnTo>
                <a:lnTo>
                  <a:pt x="92786" y="0"/>
                </a:lnTo>
                <a:lnTo>
                  <a:pt x="0" y="0"/>
                </a:lnTo>
                <a:lnTo>
                  <a:pt x="38" y="746671"/>
                </a:lnTo>
                <a:lnTo>
                  <a:pt x="93776" y="697458"/>
                </a:lnTo>
                <a:lnTo>
                  <a:pt x="93319" y="635939"/>
                </a:lnTo>
                <a:lnTo>
                  <a:pt x="177520" y="225247"/>
                </a:lnTo>
                <a:lnTo>
                  <a:pt x="167411" y="386651"/>
                </a:lnTo>
                <a:lnTo>
                  <a:pt x="166916" y="659053"/>
                </a:lnTo>
                <a:lnTo>
                  <a:pt x="259778" y="610298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62917" y="195018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66966" y="0"/>
                </a:lnTo>
                <a:lnTo>
                  <a:pt x="166966" y="46266"/>
                </a:lnTo>
                <a:lnTo>
                  <a:pt x="82664" y="477012"/>
                </a:lnTo>
                <a:lnTo>
                  <a:pt x="92786" y="315595"/>
                </a:lnTo>
                <a:lnTo>
                  <a:pt x="92786" y="0"/>
                </a:lnTo>
                <a:lnTo>
                  <a:pt x="0" y="0"/>
                </a:lnTo>
                <a:lnTo>
                  <a:pt x="38" y="746671"/>
                </a:lnTo>
                <a:lnTo>
                  <a:pt x="93776" y="697458"/>
                </a:lnTo>
                <a:lnTo>
                  <a:pt x="93319" y="635939"/>
                </a:lnTo>
                <a:lnTo>
                  <a:pt x="177520" y="225247"/>
                </a:lnTo>
                <a:lnTo>
                  <a:pt x="167411" y="386651"/>
                </a:lnTo>
                <a:lnTo>
                  <a:pt x="166916" y="659053"/>
                </a:lnTo>
                <a:lnTo>
                  <a:pt x="259778" y="610298"/>
                </a:lnTo>
                <a:lnTo>
                  <a:pt x="259753" y="0"/>
                </a:lnTo>
                <a:close/>
              </a:path>
            </a:pathLst>
          </a:custGeom>
          <a:ln w="5156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731269"/>
            <a:ext cx="6966584" cy="207010"/>
          </a:xfrm>
          <a:custGeom>
            <a:avLst/>
            <a:gdLst/>
            <a:ahLst/>
            <a:cxnLst/>
            <a:rect l="l" t="t" r="r" b="b"/>
            <a:pathLst>
              <a:path w="6966584" h="207009">
                <a:moveTo>
                  <a:pt x="6965996" y="0"/>
                </a:moveTo>
                <a:lnTo>
                  <a:pt x="6923820" y="0"/>
                </a:lnTo>
                <a:lnTo>
                  <a:pt x="6905896" y="45387"/>
                </a:lnTo>
                <a:lnTo>
                  <a:pt x="6879044" y="85327"/>
                </a:lnTo>
                <a:lnTo>
                  <a:pt x="6844496" y="118568"/>
                </a:lnTo>
                <a:lnTo>
                  <a:pt x="6803483" y="143860"/>
                </a:lnTo>
                <a:lnTo>
                  <a:pt x="6757238" y="159953"/>
                </a:lnTo>
                <a:lnTo>
                  <a:pt x="6706993" y="165595"/>
                </a:lnTo>
                <a:lnTo>
                  <a:pt x="0" y="165595"/>
                </a:lnTo>
                <a:lnTo>
                  <a:pt x="0" y="206502"/>
                </a:lnTo>
                <a:lnTo>
                  <a:pt x="6706993" y="206502"/>
                </a:lnTo>
                <a:lnTo>
                  <a:pt x="6753236" y="202471"/>
                </a:lnTo>
                <a:lnTo>
                  <a:pt x="6796881" y="190839"/>
                </a:lnTo>
                <a:lnTo>
                  <a:pt x="6837245" y="172295"/>
                </a:lnTo>
                <a:lnTo>
                  <a:pt x="6873647" y="147527"/>
                </a:lnTo>
                <a:lnTo>
                  <a:pt x="6905405" y="117225"/>
                </a:lnTo>
                <a:lnTo>
                  <a:pt x="6931837" y="82077"/>
                </a:lnTo>
                <a:lnTo>
                  <a:pt x="6952261" y="42772"/>
                </a:lnTo>
                <a:lnTo>
                  <a:pt x="6965996" y="0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05917"/>
            <a:ext cx="6964045" cy="448945"/>
          </a:xfrm>
          <a:custGeom>
            <a:avLst/>
            <a:gdLst/>
            <a:ahLst/>
            <a:cxnLst/>
            <a:rect l="l" t="t" r="r" b="b"/>
            <a:pathLst>
              <a:path w="6964045" h="448944">
                <a:moveTo>
                  <a:pt x="417207" y="80594"/>
                </a:moveTo>
                <a:lnTo>
                  <a:pt x="0" y="80594"/>
                </a:lnTo>
                <a:lnTo>
                  <a:pt x="0" y="332803"/>
                </a:lnTo>
                <a:lnTo>
                  <a:pt x="417207" y="80594"/>
                </a:lnTo>
                <a:close/>
              </a:path>
              <a:path w="6964045" h="448944">
                <a:moveTo>
                  <a:pt x="803249" y="80581"/>
                </a:moveTo>
                <a:lnTo>
                  <a:pt x="517080" y="80581"/>
                </a:lnTo>
                <a:lnTo>
                  <a:pt x="0" y="391464"/>
                </a:lnTo>
                <a:lnTo>
                  <a:pt x="0" y="448792"/>
                </a:lnTo>
                <a:lnTo>
                  <a:pt x="194170" y="448792"/>
                </a:lnTo>
                <a:lnTo>
                  <a:pt x="803249" y="80581"/>
                </a:lnTo>
                <a:close/>
              </a:path>
              <a:path w="6964045" h="448944">
                <a:moveTo>
                  <a:pt x="1131087" y="80581"/>
                </a:moveTo>
                <a:lnTo>
                  <a:pt x="885291" y="80581"/>
                </a:lnTo>
                <a:lnTo>
                  <a:pt x="272859" y="448792"/>
                </a:lnTo>
                <a:lnTo>
                  <a:pt x="522008" y="448792"/>
                </a:lnTo>
                <a:lnTo>
                  <a:pt x="1131087" y="80581"/>
                </a:lnTo>
                <a:close/>
              </a:path>
              <a:path w="6964045" h="448944">
                <a:moveTo>
                  <a:pt x="1437233" y="80581"/>
                </a:moveTo>
                <a:lnTo>
                  <a:pt x="1191437" y="80581"/>
                </a:lnTo>
                <a:lnTo>
                  <a:pt x="579005" y="448792"/>
                </a:lnTo>
                <a:lnTo>
                  <a:pt x="828154" y="448792"/>
                </a:lnTo>
                <a:lnTo>
                  <a:pt x="1437233" y="80581"/>
                </a:lnTo>
                <a:close/>
              </a:path>
              <a:path w="6964045" h="448944">
                <a:moveTo>
                  <a:pt x="6963677" y="197573"/>
                </a:moveTo>
                <a:lnTo>
                  <a:pt x="6946379" y="150863"/>
                </a:lnTo>
                <a:lnTo>
                  <a:pt x="6921055" y="108737"/>
                </a:lnTo>
                <a:lnTo>
                  <a:pt x="6888658" y="72136"/>
                </a:lnTo>
                <a:lnTo>
                  <a:pt x="6850100" y="41998"/>
                </a:lnTo>
                <a:lnTo>
                  <a:pt x="6806349" y="19304"/>
                </a:lnTo>
                <a:lnTo>
                  <a:pt x="6758330" y="4978"/>
                </a:lnTo>
                <a:lnTo>
                  <a:pt x="6706984" y="0"/>
                </a:lnTo>
                <a:lnTo>
                  <a:pt x="0" y="0"/>
                </a:lnTo>
                <a:lnTo>
                  <a:pt x="0" y="40906"/>
                </a:lnTo>
                <a:lnTo>
                  <a:pt x="6706984" y="40906"/>
                </a:lnTo>
                <a:lnTo>
                  <a:pt x="6755727" y="46202"/>
                </a:lnTo>
                <a:lnTo>
                  <a:pt x="6800774" y="61341"/>
                </a:lnTo>
                <a:lnTo>
                  <a:pt x="6840982" y="85178"/>
                </a:lnTo>
                <a:lnTo>
                  <a:pt x="6875234" y="116586"/>
                </a:lnTo>
                <a:lnTo>
                  <a:pt x="6902412" y="154432"/>
                </a:lnTo>
                <a:lnTo>
                  <a:pt x="6921360" y="197573"/>
                </a:lnTo>
                <a:lnTo>
                  <a:pt x="6963677" y="197573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499334" y="6757034"/>
            <a:ext cx="1193165" cy="103505"/>
          </a:xfrm>
          <a:custGeom>
            <a:avLst/>
            <a:gdLst/>
            <a:ahLst/>
            <a:cxnLst/>
            <a:rect l="l" t="t" r="r" b="b"/>
            <a:pathLst>
              <a:path w="1193165" h="103504">
                <a:moveTo>
                  <a:pt x="94132" y="0"/>
                </a:moveTo>
                <a:lnTo>
                  <a:pt x="48018" y="0"/>
                </a:lnTo>
                <a:lnTo>
                  <a:pt x="0" y="25679"/>
                </a:lnTo>
                <a:lnTo>
                  <a:pt x="0" y="77482"/>
                </a:lnTo>
                <a:lnTo>
                  <a:pt x="48018" y="103162"/>
                </a:lnTo>
                <a:lnTo>
                  <a:pt x="94132" y="103162"/>
                </a:lnTo>
                <a:lnTo>
                  <a:pt x="32334" y="74168"/>
                </a:lnTo>
                <a:lnTo>
                  <a:pt x="32334" y="28524"/>
                </a:lnTo>
                <a:lnTo>
                  <a:pt x="94132" y="0"/>
                </a:lnTo>
                <a:close/>
              </a:path>
              <a:path w="1193165" h="103504">
                <a:moveTo>
                  <a:pt x="188264" y="0"/>
                </a:moveTo>
                <a:lnTo>
                  <a:pt x="142151" y="0"/>
                </a:lnTo>
                <a:lnTo>
                  <a:pt x="94132" y="25679"/>
                </a:lnTo>
                <a:lnTo>
                  <a:pt x="94132" y="77482"/>
                </a:lnTo>
                <a:lnTo>
                  <a:pt x="142151" y="103162"/>
                </a:lnTo>
                <a:lnTo>
                  <a:pt x="188264" y="103162"/>
                </a:lnTo>
                <a:lnTo>
                  <a:pt x="126466" y="74168"/>
                </a:lnTo>
                <a:lnTo>
                  <a:pt x="126466" y="28524"/>
                </a:lnTo>
                <a:lnTo>
                  <a:pt x="188264" y="0"/>
                </a:lnTo>
                <a:close/>
              </a:path>
              <a:path w="1193165" h="103504">
                <a:moveTo>
                  <a:pt x="287439" y="0"/>
                </a:moveTo>
                <a:lnTo>
                  <a:pt x="241325" y="0"/>
                </a:lnTo>
                <a:lnTo>
                  <a:pt x="193306" y="25679"/>
                </a:lnTo>
                <a:lnTo>
                  <a:pt x="193306" y="77482"/>
                </a:lnTo>
                <a:lnTo>
                  <a:pt x="241325" y="103162"/>
                </a:lnTo>
                <a:lnTo>
                  <a:pt x="287439" y="103162"/>
                </a:lnTo>
                <a:lnTo>
                  <a:pt x="225640" y="74168"/>
                </a:lnTo>
                <a:lnTo>
                  <a:pt x="225640" y="28524"/>
                </a:lnTo>
                <a:lnTo>
                  <a:pt x="287439" y="0"/>
                </a:lnTo>
                <a:close/>
              </a:path>
              <a:path w="1193165" h="103504">
                <a:moveTo>
                  <a:pt x="381571" y="0"/>
                </a:moveTo>
                <a:lnTo>
                  <a:pt x="335457" y="0"/>
                </a:lnTo>
                <a:lnTo>
                  <a:pt x="287439" y="25679"/>
                </a:lnTo>
                <a:lnTo>
                  <a:pt x="287439" y="77482"/>
                </a:lnTo>
                <a:lnTo>
                  <a:pt x="335457" y="103162"/>
                </a:lnTo>
                <a:lnTo>
                  <a:pt x="381571" y="103162"/>
                </a:lnTo>
                <a:lnTo>
                  <a:pt x="319773" y="74168"/>
                </a:lnTo>
                <a:lnTo>
                  <a:pt x="319773" y="28524"/>
                </a:lnTo>
                <a:lnTo>
                  <a:pt x="381571" y="0"/>
                </a:lnTo>
                <a:close/>
              </a:path>
              <a:path w="1193165" h="103504">
                <a:moveTo>
                  <a:pt x="475703" y="0"/>
                </a:moveTo>
                <a:lnTo>
                  <a:pt x="429590" y="0"/>
                </a:lnTo>
                <a:lnTo>
                  <a:pt x="381571" y="25679"/>
                </a:lnTo>
                <a:lnTo>
                  <a:pt x="381571" y="77482"/>
                </a:lnTo>
                <a:lnTo>
                  <a:pt x="429590" y="103162"/>
                </a:lnTo>
                <a:lnTo>
                  <a:pt x="475703" y="103162"/>
                </a:lnTo>
                <a:lnTo>
                  <a:pt x="413905" y="74168"/>
                </a:lnTo>
                <a:lnTo>
                  <a:pt x="413905" y="28524"/>
                </a:lnTo>
                <a:lnTo>
                  <a:pt x="475703" y="0"/>
                </a:lnTo>
                <a:close/>
              </a:path>
              <a:path w="1193165" h="103504">
                <a:moveTo>
                  <a:pt x="574890" y="0"/>
                </a:moveTo>
                <a:lnTo>
                  <a:pt x="528777" y="0"/>
                </a:lnTo>
                <a:lnTo>
                  <a:pt x="480758" y="25679"/>
                </a:lnTo>
                <a:lnTo>
                  <a:pt x="480758" y="77482"/>
                </a:lnTo>
                <a:lnTo>
                  <a:pt x="528777" y="103162"/>
                </a:lnTo>
                <a:lnTo>
                  <a:pt x="574890" y="103162"/>
                </a:lnTo>
                <a:lnTo>
                  <a:pt x="513092" y="74168"/>
                </a:lnTo>
                <a:lnTo>
                  <a:pt x="513092" y="28524"/>
                </a:lnTo>
                <a:lnTo>
                  <a:pt x="574890" y="0"/>
                </a:lnTo>
                <a:close/>
              </a:path>
              <a:path w="1193165" h="103504">
                <a:moveTo>
                  <a:pt x="669023" y="0"/>
                </a:moveTo>
                <a:lnTo>
                  <a:pt x="622909" y="0"/>
                </a:lnTo>
                <a:lnTo>
                  <a:pt x="574890" y="25679"/>
                </a:lnTo>
                <a:lnTo>
                  <a:pt x="574890" y="77482"/>
                </a:lnTo>
                <a:lnTo>
                  <a:pt x="622909" y="103162"/>
                </a:lnTo>
                <a:lnTo>
                  <a:pt x="669023" y="103162"/>
                </a:lnTo>
                <a:lnTo>
                  <a:pt x="607225" y="74168"/>
                </a:lnTo>
                <a:lnTo>
                  <a:pt x="607225" y="28524"/>
                </a:lnTo>
                <a:lnTo>
                  <a:pt x="669023" y="0"/>
                </a:lnTo>
                <a:close/>
              </a:path>
              <a:path w="1193165" h="103504">
                <a:moveTo>
                  <a:pt x="763143" y="0"/>
                </a:moveTo>
                <a:lnTo>
                  <a:pt x="717029" y="0"/>
                </a:lnTo>
                <a:lnTo>
                  <a:pt x="669010" y="25679"/>
                </a:lnTo>
                <a:lnTo>
                  <a:pt x="669010" y="77482"/>
                </a:lnTo>
                <a:lnTo>
                  <a:pt x="717029" y="103162"/>
                </a:lnTo>
                <a:lnTo>
                  <a:pt x="763143" y="103162"/>
                </a:lnTo>
                <a:lnTo>
                  <a:pt x="701344" y="74168"/>
                </a:lnTo>
                <a:lnTo>
                  <a:pt x="701344" y="28524"/>
                </a:lnTo>
                <a:lnTo>
                  <a:pt x="763143" y="0"/>
                </a:lnTo>
                <a:close/>
              </a:path>
              <a:path w="1193165" h="103504">
                <a:moveTo>
                  <a:pt x="862330" y="0"/>
                </a:moveTo>
                <a:lnTo>
                  <a:pt x="816216" y="0"/>
                </a:lnTo>
                <a:lnTo>
                  <a:pt x="768197" y="25679"/>
                </a:lnTo>
                <a:lnTo>
                  <a:pt x="768197" y="77482"/>
                </a:lnTo>
                <a:lnTo>
                  <a:pt x="816216" y="103162"/>
                </a:lnTo>
                <a:lnTo>
                  <a:pt x="862330" y="103162"/>
                </a:lnTo>
                <a:lnTo>
                  <a:pt x="800531" y="74168"/>
                </a:lnTo>
                <a:lnTo>
                  <a:pt x="800531" y="28524"/>
                </a:lnTo>
                <a:lnTo>
                  <a:pt x="862330" y="0"/>
                </a:lnTo>
                <a:close/>
              </a:path>
              <a:path w="1193165" h="103504">
                <a:moveTo>
                  <a:pt x="956462" y="0"/>
                </a:moveTo>
                <a:lnTo>
                  <a:pt x="910348" y="0"/>
                </a:lnTo>
                <a:lnTo>
                  <a:pt x="862330" y="25679"/>
                </a:lnTo>
                <a:lnTo>
                  <a:pt x="862330" y="77482"/>
                </a:lnTo>
                <a:lnTo>
                  <a:pt x="910348" y="103162"/>
                </a:lnTo>
                <a:lnTo>
                  <a:pt x="956462" y="103162"/>
                </a:lnTo>
                <a:lnTo>
                  <a:pt x="894664" y="74168"/>
                </a:lnTo>
                <a:lnTo>
                  <a:pt x="894664" y="28524"/>
                </a:lnTo>
                <a:lnTo>
                  <a:pt x="956462" y="0"/>
                </a:lnTo>
                <a:close/>
              </a:path>
              <a:path w="1193165" h="103504">
                <a:moveTo>
                  <a:pt x="1050594" y="0"/>
                </a:moveTo>
                <a:lnTo>
                  <a:pt x="1004481" y="0"/>
                </a:lnTo>
                <a:lnTo>
                  <a:pt x="956462" y="25679"/>
                </a:lnTo>
                <a:lnTo>
                  <a:pt x="956462" y="77482"/>
                </a:lnTo>
                <a:lnTo>
                  <a:pt x="1004481" y="103162"/>
                </a:lnTo>
                <a:lnTo>
                  <a:pt x="1050594" y="103162"/>
                </a:lnTo>
                <a:lnTo>
                  <a:pt x="988796" y="74168"/>
                </a:lnTo>
                <a:lnTo>
                  <a:pt x="988796" y="28524"/>
                </a:lnTo>
                <a:lnTo>
                  <a:pt x="1050594" y="0"/>
                </a:lnTo>
                <a:close/>
              </a:path>
              <a:path w="1193165" h="103504">
                <a:moveTo>
                  <a:pt x="1149781" y="0"/>
                </a:moveTo>
                <a:lnTo>
                  <a:pt x="1103668" y="0"/>
                </a:lnTo>
                <a:lnTo>
                  <a:pt x="1055649" y="25679"/>
                </a:lnTo>
                <a:lnTo>
                  <a:pt x="1055649" y="77482"/>
                </a:lnTo>
                <a:lnTo>
                  <a:pt x="1103668" y="103162"/>
                </a:lnTo>
                <a:lnTo>
                  <a:pt x="1149781" y="103162"/>
                </a:lnTo>
                <a:lnTo>
                  <a:pt x="1087983" y="74168"/>
                </a:lnTo>
                <a:lnTo>
                  <a:pt x="1087983" y="28524"/>
                </a:lnTo>
                <a:lnTo>
                  <a:pt x="1149781" y="0"/>
                </a:lnTo>
                <a:close/>
              </a:path>
              <a:path w="1193165" h="103504">
                <a:moveTo>
                  <a:pt x="1192669" y="2743"/>
                </a:moveTo>
                <a:lnTo>
                  <a:pt x="1149769" y="25679"/>
                </a:lnTo>
                <a:lnTo>
                  <a:pt x="1149769" y="77482"/>
                </a:lnTo>
                <a:lnTo>
                  <a:pt x="1192669" y="100418"/>
                </a:lnTo>
                <a:lnTo>
                  <a:pt x="1192669" y="79121"/>
                </a:lnTo>
                <a:lnTo>
                  <a:pt x="1182103" y="74168"/>
                </a:lnTo>
                <a:lnTo>
                  <a:pt x="1182103" y="28524"/>
                </a:lnTo>
                <a:lnTo>
                  <a:pt x="1192669" y="23647"/>
                </a:lnTo>
                <a:lnTo>
                  <a:pt x="1192669" y="2743"/>
                </a:lnTo>
                <a:close/>
              </a:path>
            </a:pathLst>
          </a:custGeom>
          <a:solidFill>
            <a:srgbClr val="949A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371002" y="6918411"/>
            <a:ext cx="3321050" cy="165735"/>
          </a:xfrm>
          <a:custGeom>
            <a:avLst/>
            <a:gdLst/>
            <a:ahLst/>
            <a:cxnLst/>
            <a:rect l="l" t="t" r="r" b="b"/>
            <a:pathLst>
              <a:path w="3321050" h="165734">
                <a:moveTo>
                  <a:pt x="3321000" y="0"/>
                </a:moveTo>
                <a:lnTo>
                  <a:pt x="2003018" y="0"/>
                </a:lnTo>
                <a:lnTo>
                  <a:pt x="1590116" y="165125"/>
                </a:lnTo>
                <a:lnTo>
                  <a:pt x="0" y="165125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078159" y="7000977"/>
            <a:ext cx="1614170" cy="309880"/>
          </a:xfrm>
          <a:custGeom>
            <a:avLst/>
            <a:gdLst/>
            <a:ahLst/>
            <a:cxnLst/>
            <a:rect l="l" t="t" r="r" b="b"/>
            <a:pathLst>
              <a:path w="1614170" h="309879">
                <a:moveTo>
                  <a:pt x="1613843" y="309359"/>
                </a:moveTo>
                <a:lnTo>
                  <a:pt x="1043139" y="309359"/>
                </a:lnTo>
                <a:lnTo>
                  <a:pt x="676808" y="165354"/>
                </a:lnTo>
                <a:lnTo>
                  <a:pt x="0" y="165354"/>
                </a:lnTo>
                <a:lnTo>
                  <a:pt x="0" y="87744"/>
                </a:lnTo>
                <a:lnTo>
                  <a:pt x="223202" y="0"/>
                </a:lnTo>
                <a:lnTo>
                  <a:pt x="1613843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078165" y="7000977"/>
            <a:ext cx="1614170" cy="309880"/>
          </a:xfrm>
          <a:custGeom>
            <a:avLst/>
            <a:gdLst/>
            <a:ahLst/>
            <a:cxnLst/>
            <a:rect l="l" t="t" r="r" b="b"/>
            <a:pathLst>
              <a:path w="1614170" h="309879">
                <a:moveTo>
                  <a:pt x="1613837" y="0"/>
                </a:moveTo>
                <a:lnTo>
                  <a:pt x="223189" y="0"/>
                </a:lnTo>
                <a:lnTo>
                  <a:pt x="0" y="87744"/>
                </a:lnTo>
                <a:lnTo>
                  <a:pt x="0" y="165354"/>
                </a:lnTo>
                <a:lnTo>
                  <a:pt x="676795" y="165354"/>
                </a:lnTo>
                <a:lnTo>
                  <a:pt x="1043127" y="309359"/>
                </a:lnTo>
                <a:lnTo>
                  <a:pt x="1613837" y="309359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7390820" y="6759453"/>
            <a:ext cx="2132965" cy="281940"/>
          </a:xfrm>
          <a:custGeom>
            <a:avLst/>
            <a:gdLst/>
            <a:ahLst/>
            <a:cxnLst/>
            <a:rect l="l" t="t" r="r" b="b"/>
            <a:pathLst>
              <a:path w="2132965" h="281940">
                <a:moveTo>
                  <a:pt x="2132698" y="10223"/>
                </a:moveTo>
                <a:lnTo>
                  <a:pt x="2132698" y="0"/>
                </a:lnTo>
                <a:lnTo>
                  <a:pt x="1835315" y="0"/>
                </a:lnTo>
                <a:lnTo>
                  <a:pt x="1458048" y="161569"/>
                </a:lnTo>
                <a:lnTo>
                  <a:pt x="214452" y="161569"/>
                </a:lnTo>
                <a:lnTo>
                  <a:pt x="0" y="281901"/>
                </a:lnTo>
                <a:lnTo>
                  <a:pt x="1509420" y="281901"/>
                </a:lnTo>
                <a:lnTo>
                  <a:pt x="1949881" y="100723"/>
                </a:lnTo>
                <a:lnTo>
                  <a:pt x="2132698" y="100723"/>
                </a:lnTo>
                <a:lnTo>
                  <a:pt x="2132698" y="88087"/>
                </a:lnTo>
                <a:lnTo>
                  <a:pt x="2108339" y="75057"/>
                </a:lnTo>
                <a:lnTo>
                  <a:pt x="2108339" y="23253"/>
                </a:lnTo>
                <a:lnTo>
                  <a:pt x="2132698" y="10223"/>
                </a:lnTo>
                <a:close/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7371006" y="7115931"/>
            <a:ext cx="1701800" cy="50800"/>
          </a:xfrm>
          <a:custGeom>
            <a:avLst/>
            <a:gdLst/>
            <a:ahLst/>
            <a:cxnLst/>
            <a:rect l="l" t="t" r="r" b="b"/>
            <a:pathLst>
              <a:path w="1701800" h="50800">
                <a:moveTo>
                  <a:pt x="1701495" y="50406"/>
                </a:moveTo>
                <a:lnTo>
                  <a:pt x="1289291" y="50406"/>
                </a:lnTo>
                <a:lnTo>
                  <a:pt x="1168692" y="0"/>
                </a:ln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422835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272574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122312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972051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821789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671529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521266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371006" y="7146537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162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162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11052" y="4479950"/>
            <a:ext cx="1870075" cy="1873250"/>
          </a:xfrm>
          <a:custGeom>
            <a:avLst/>
            <a:gdLst/>
            <a:ahLst/>
            <a:cxnLst/>
            <a:rect l="l" t="t" r="r" b="b"/>
            <a:pathLst>
              <a:path w="1870075" h="1873250">
                <a:moveTo>
                  <a:pt x="1869897" y="0"/>
                </a:moveTo>
                <a:lnTo>
                  <a:pt x="0" y="0"/>
                </a:lnTo>
                <a:lnTo>
                  <a:pt x="0" y="1872678"/>
                </a:lnTo>
                <a:lnTo>
                  <a:pt x="1869897" y="1872678"/>
                </a:lnTo>
                <a:lnTo>
                  <a:pt x="1869897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93213" y="3514966"/>
            <a:ext cx="906144" cy="151130"/>
          </a:xfrm>
          <a:custGeom>
            <a:avLst/>
            <a:gdLst/>
            <a:ahLst/>
            <a:cxnLst/>
            <a:rect l="l" t="t" r="r" b="b"/>
            <a:pathLst>
              <a:path w="906144" h="151129">
                <a:moveTo>
                  <a:pt x="446316" y="0"/>
                </a:moveTo>
                <a:lnTo>
                  <a:pt x="292506" y="0"/>
                </a:lnTo>
                <a:lnTo>
                  <a:pt x="0" y="150533"/>
                </a:lnTo>
                <a:lnTo>
                  <a:pt x="153809" y="150533"/>
                </a:lnTo>
                <a:lnTo>
                  <a:pt x="446316" y="0"/>
                </a:lnTo>
                <a:close/>
              </a:path>
              <a:path w="906144" h="151129">
                <a:moveTo>
                  <a:pt x="671791" y="0"/>
                </a:moveTo>
                <a:lnTo>
                  <a:pt x="517982" y="0"/>
                </a:lnTo>
                <a:lnTo>
                  <a:pt x="225475" y="150533"/>
                </a:lnTo>
                <a:lnTo>
                  <a:pt x="379285" y="150533"/>
                </a:lnTo>
                <a:lnTo>
                  <a:pt x="671791" y="0"/>
                </a:lnTo>
                <a:close/>
              </a:path>
              <a:path w="906144" h="151129">
                <a:moveTo>
                  <a:pt x="905852" y="0"/>
                </a:moveTo>
                <a:lnTo>
                  <a:pt x="752043" y="0"/>
                </a:lnTo>
                <a:lnTo>
                  <a:pt x="459536" y="150533"/>
                </a:lnTo>
                <a:lnTo>
                  <a:pt x="613346" y="150533"/>
                </a:lnTo>
                <a:lnTo>
                  <a:pt x="905852" y="0"/>
                </a:lnTo>
                <a:close/>
              </a:path>
            </a:pathLst>
          </a:custGeom>
          <a:solidFill>
            <a:srgbClr val="516250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978232" y="3514963"/>
            <a:ext cx="446405" cy="151130"/>
          </a:xfrm>
          <a:custGeom>
            <a:avLst/>
            <a:gdLst/>
            <a:ahLst/>
            <a:cxnLst/>
            <a:rect l="l" t="t" r="r" b="b"/>
            <a:pathLst>
              <a:path w="446404" h="151129">
                <a:moveTo>
                  <a:pt x="446316" y="0"/>
                </a:moveTo>
                <a:lnTo>
                  <a:pt x="153809" y="150533"/>
                </a:lnTo>
                <a:lnTo>
                  <a:pt x="0" y="150533"/>
                </a:lnTo>
                <a:lnTo>
                  <a:pt x="292506" y="0"/>
                </a:lnTo>
                <a:lnTo>
                  <a:pt x="446316" y="0"/>
                </a:lnTo>
                <a:close/>
              </a:path>
            </a:pathLst>
          </a:custGeom>
          <a:ln w="8420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3212289" y="3514963"/>
            <a:ext cx="446405" cy="151130"/>
          </a:xfrm>
          <a:custGeom>
            <a:avLst/>
            <a:gdLst/>
            <a:ahLst/>
            <a:cxnLst/>
            <a:rect l="l" t="t" r="r" b="b"/>
            <a:pathLst>
              <a:path w="446404" h="151129">
                <a:moveTo>
                  <a:pt x="446316" y="0"/>
                </a:moveTo>
                <a:lnTo>
                  <a:pt x="153809" y="150533"/>
                </a:lnTo>
                <a:lnTo>
                  <a:pt x="0" y="150533"/>
                </a:lnTo>
                <a:lnTo>
                  <a:pt x="292506" y="0"/>
                </a:lnTo>
                <a:lnTo>
                  <a:pt x="446316" y="0"/>
                </a:lnTo>
                <a:close/>
              </a:path>
            </a:pathLst>
          </a:custGeom>
          <a:ln w="8420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284780" y="3499205"/>
            <a:ext cx="1388745" cy="183515"/>
          </a:xfrm>
          <a:custGeom>
            <a:avLst/>
            <a:gdLst/>
            <a:ahLst/>
            <a:cxnLst/>
            <a:rect l="l" t="t" r="r" b="b"/>
            <a:pathLst>
              <a:path w="1388745" h="183514">
                <a:moveTo>
                  <a:pt x="1388452" y="0"/>
                </a:moveTo>
                <a:lnTo>
                  <a:pt x="0" y="0"/>
                </a:lnTo>
                <a:lnTo>
                  <a:pt x="0" y="183197"/>
                </a:lnTo>
                <a:lnTo>
                  <a:pt x="1388452" y="183197"/>
                </a:lnTo>
                <a:lnTo>
                  <a:pt x="1388452" y="0"/>
                </a:lnTo>
                <a:close/>
              </a:path>
            </a:pathLst>
          </a:custGeom>
          <a:solidFill>
            <a:srgbClr val="1D1D1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492924" y="3514966"/>
            <a:ext cx="906144" cy="151130"/>
          </a:xfrm>
          <a:custGeom>
            <a:avLst/>
            <a:gdLst/>
            <a:ahLst/>
            <a:cxnLst/>
            <a:rect l="l" t="t" r="r" b="b"/>
            <a:pathLst>
              <a:path w="906145" h="151129">
                <a:moveTo>
                  <a:pt x="446316" y="150533"/>
                </a:moveTo>
                <a:lnTo>
                  <a:pt x="153809" y="0"/>
                </a:lnTo>
                <a:lnTo>
                  <a:pt x="0" y="0"/>
                </a:lnTo>
                <a:lnTo>
                  <a:pt x="292506" y="150533"/>
                </a:lnTo>
                <a:lnTo>
                  <a:pt x="446316" y="150533"/>
                </a:lnTo>
                <a:close/>
              </a:path>
              <a:path w="906145" h="151129">
                <a:moveTo>
                  <a:pt x="680364" y="150533"/>
                </a:moveTo>
                <a:lnTo>
                  <a:pt x="387858" y="0"/>
                </a:lnTo>
                <a:lnTo>
                  <a:pt x="234048" y="0"/>
                </a:lnTo>
                <a:lnTo>
                  <a:pt x="526554" y="150533"/>
                </a:lnTo>
                <a:lnTo>
                  <a:pt x="680364" y="150533"/>
                </a:lnTo>
                <a:close/>
              </a:path>
              <a:path w="906145" h="151129">
                <a:moveTo>
                  <a:pt x="905840" y="150533"/>
                </a:moveTo>
                <a:lnTo>
                  <a:pt x="613333" y="0"/>
                </a:lnTo>
                <a:lnTo>
                  <a:pt x="459524" y="0"/>
                </a:lnTo>
                <a:lnTo>
                  <a:pt x="752030" y="150533"/>
                </a:lnTo>
                <a:lnTo>
                  <a:pt x="905840" y="150533"/>
                </a:lnTo>
                <a:close/>
              </a:path>
            </a:pathLst>
          </a:custGeom>
          <a:solidFill>
            <a:srgbClr val="516250">
              <a:alpha val="5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267450" y="3514963"/>
            <a:ext cx="446405" cy="151130"/>
          </a:xfrm>
          <a:custGeom>
            <a:avLst/>
            <a:gdLst/>
            <a:ahLst/>
            <a:cxnLst/>
            <a:rect l="l" t="t" r="r" b="b"/>
            <a:pathLst>
              <a:path w="446404" h="151129">
                <a:moveTo>
                  <a:pt x="0" y="0"/>
                </a:moveTo>
                <a:lnTo>
                  <a:pt x="292506" y="150533"/>
                </a:lnTo>
                <a:lnTo>
                  <a:pt x="446316" y="150533"/>
                </a:lnTo>
                <a:lnTo>
                  <a:pt x="153809" y="0"/>
                </a:lnTo>
                <a:lnTo>
                  <a:pt x="0" y="0"/>
                </a:lnTo>
                <a:close/>
              </a:path>
            </a:pathLst>
          </a:custGeom>
          <a:ln w="8420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7033394" y="3514963"/>
            <a:ext cx="446405" cy="151130"/>
          </a:xfrm>
          <a:custGeom>
            <a:avLst/>
            <a:gdLst/>
            <a:ahLst/>
            <a:cxnLst/>
            <a:rect l="l" t="t" r="r" b="b"/>
            <a:pathLst>
              <a:path w="446404" h="151129">
                <a:moveTo>
                  <a:pt x="0" y="0"/>
                </a:moveTo>
                <a:lnTo>
                  <a:pt x="292506" y="150533"/>
                </a:lnTo>
                <a:lnTo>
                  <a:pt x="446316" y="150533"/>
                </a:lnTo>
                <a:lnTo>
                  <a:pt x="153809" y="0"/>
                </a:lnTo>
                <a:lnTo>
                  <a:pt x="0" y="0"/>
                </a:lnTo>
                <a:close/>
              </a:path>
            </a:pathLst>
          </a:custGeom>
          <a:ln w="8420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7018769" y="3499205"/>
            <a:ext cx="1387475" cy="183515"/>
          </a:xfrm>
          <a:custGeom>
            <a:avLst/>
            <a:gdLst/>
            <a:ahLst/>
            <a:cxnLst/>
            <a:rect l="l" t="t" r="r" b="b"/>
            <a:pathLst>
              <a:path w="1387475" h="183514">
                <a:moveTo>
                  <a:pt x="1387411" y="0"/>
                </a:moveTo>
                <a:lnTo>
                  <a:pt x="0" y="0"/>
                </a:lnTo>
                <a:lnTo>
                  <a:pt x="0" y="183197"/>
                </a:lnTo>
                <a:lnTo>
                  <a:pt x="1387411" y="183197"/>
                </a:lnTo>
                <a:lnTo>
                  <a:pt x="1387411" y="0"/>
                </a:lnTo>
                <a:close/>
              </a:path>
            </a:pathLst>
          </a:custGeom>
          <a:solidFill>
            <a:srgbClr val="1D1D1B">
              <a:alpha val="27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342149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05869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69589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33309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970291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160749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1244691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881889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89458" y="354176"/>
            <a:ext cx="3609340" cy="114935"/>
          </a:xfrm>
          <a:custGeom>
            <a:avLst/>
            <a:gdLst/>
            <a:ahLst/>
            <a:cxnLst/>
            <a:rect l="l" t="t" r="r" b="b"/>
            <a:pathLst>
              <a:path w="3609340" h="114934">
                <a:moveTo>
                  <a:pt x="3608908" y="114566"/>
                </a:moveTo>
                <a:lnTo>
                  <a:pt x="687819" y="114566"/>
                </a:lnTo>
                <a:lnTo>
                  <a:pt x="448729" y="0"/>
                </a:ln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0" y="631050"/>
            <a:ext cx="3604260" cy="601980"/>
          </a:xfrm>
          <a:custGeom>
            <a:avLst/>
            <a:gdLst/>
            <a:ahLst/>
            <a:cxnLst/>
            <a:rect l="l" t="t" r="r" b="b"/>
            <a:pathLst>
              <a:path w="3604260" h="601980">
                <a:moveTo>
                  <a:pt x="3603801" y="0"/>
                </a:moveTo>
                <a:lnTo>
                  <a:pt x="136320" y="0"/>
                </a:lnTo>
                <a:lnTo>
                  <a:pt x="0" y="70636"/>
                </a:lnTo>
              </a:path>
              <a:path w="3604260" h="601980">
                <a:moveTo>
                  <a:pt x="0" y="601484"/>
                </a:moveTo>
                <a:lnTo>
                  <a:pt x="546123" y="601484"/>
                </a:lnTo>
                <a:lnTo>
                  <a:pt x="1294814" y="233908"/>
                </a:lnTo>
                <a:lnTo>
                  <a:pt x="3151782" y="233908"/>
                </a:lnTo>
                <a:lnTo>
                  <a:pt x="3603801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307427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307427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294664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294664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281901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281901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269138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269138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256374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256374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243612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43612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230849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230849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218086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18086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205323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205323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92559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192559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1797977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1797977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1670342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1670342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154271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154271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41508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1415084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128744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1287449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30" h="219709">
                <a:moveTo>
                  <a:pt x="23736" y="219455"/>
                </a:moveTo>
                <a:lnTo>
                  <a:pt x="0" y="219455"/>
                </a:lnTo>
                <a:lnTo>
                  <a:pt x="0" y="0"/>
                </a:lnTo>
                <a:lnTo>
                  <a:pt x="23736" y="0"/>
                </a:lnTo>
                <a:lnTo>
                  <a:pt x="23736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1124699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1345349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1650072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1870722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1568781" y="155385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5">
                <a:moveTo>
                  <a:pt x="0" y="0"/>
                </a:moveTo>
                <a:lnTo>
                  <a:pt x="0" y="157899"/>
                </a:lnTo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2201903" y="234339"/>
            <a:ext cx="1284605" cy="0"/>
          </a:xfrm>
          <a:custGeom>
            <a:avLst/>
            <a:gdLst/>
            <a:ahLst/>
            <a:cxnLst/>
            <a:rect l="l" t="t" r="r" b="b"/>
            <a:pathLst>
              <a:path w="1284604">
                <a:moveTo>
                  <a:pt x="0" y="0"/>
                </a:moveTo>
                <a:lnTo>
                  <a:pt x="1284013" y="0"/>
                </a:lnTo>
              </a:path>
            </a:pathLst>
          </a:custGeom>
          <a:ln w="22631">
            <a:solidFill>
              <a:srgbClr val="5162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0" y="0"/>
            <a:ext cx="4483100" cy="1454785"/>
          </a:xfrm>
          <a:custGeom>
            <a:avLst/>
            <a:gdLst/>
            <a:ahLst/>
            <a:cxnLst/>
            <a:rect l="l" t="t" r="r" b="b"/>
            <a:pathLst>
              <a:path w="4483100" h="1454785">
                <a:moveTo>
                  <a:pt x="4483086" y="0"/>
                </a:moveTo>
                <a:lnTo>
                  <a:pt x="4483086" y="349780"/>
                </a:lnTo>
                <a:lnTo>
                  <a:pt x="2311182" y="1454451"/>
                </a:lnTo>
                <a:lnTo>
                  <a:pt x="0" y="1454451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0" y="1676636"/>
            <a:ext cx="342265" cy="1642110"/>
          </a:xfrm>
          <a:custGeom>
            <a:avLst/>
            <a:gdLst/>
            <a:ahLst/>
            <a:cxnLst/>
            <a:rect l="l" t="t" r="r" b="b"/>
            <a:pathLst>
              <a:path w="342265" h="1642110">
                <a:moveTo>
                  <a:pt x="342178" y="1635899"/>
                </a:moveTo>
                <a:lnTo>
                  <a:pt x="342178" y="444893"/>
                </a:lnTo>
                <a:lnTo>
                  <a:pt x="125440" y="0"/>
                </a:lnTo>
                <a:lnTo>
                  <a:pt x="0" y="3802"/>
                </a:lnTo>
              </a:path>
              <a:path w="342265" h="1642110">
                <a:moveTo>
                  <a:pt x="0" y="1641901"/>
                </a:moveTo>
                <a:lnTo>
                  <a:pt x="342178" y="1635899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0" y="3405976"/>
            <a:ext cx="342265" cy="1281430"/>
          </a:xfrm>
          <a:custGeom>
            <a:avLst/>
            <a:gdLst/>
            <a:ahLst/>
            <a:cxnLst/>
            <a:rect l="l" t="t" r="r" b="b"/>
            <a:pathLst>
              <a:path w="342265" h="1281429">
                <a:moveTo>
                  <a:pt x="342178" y="1281391"/>
                </a:moveTo>
                <a:lnTo>
                  <a:pt x="342178" y="662051"/>
                </a:lnTo>
                <a:lnTo>
                  <a:pt x="342178" y="0"/>
                </a:lnTo>
                <a:lnTo>
                  <a:pt x="0" y="0"/>
                </a:lnTo>
              </a:path>
              <a:path w="342265" h="1281429">
                <a:moveTo>
                  <a:pt x="0" y="1281391"/>
                </a:moveTo>
                <a:lnTo>
                  <a:pt x="342178" y="1281391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0" y="4763329"/>
            <a:ext cx="342265" cy="2520315"/>
          </a:xfrm>
          <a:custGeom>
            <a:avLst/>
            <a:gdLst/>
            <a:ahLst/>
            <a:cxnLst/>
            <a:rect l="l" t="t" r="r" b="b"/>
            <a:pathLst>
              <a:path w="342265" h="2520315">
                <a:moveTo>
                  <a:pt x="342178" y="0"/>
                </a:moveTo>
                <a:lnTo>
                  <a:pt x="342178" y="2075306"/>
                </a:lnTo>
                <a:lnTo>
                  <a:pt x="125440" y="2520200"/>
                </a:lnTo>
                <a:lnTo>
                  <a:pt x="0" y="2520200"/>
                </a:lnTo>
              </a:path>
              <a:path w="342265" h="2520315">
                <a:moveTo>
                  <a:pt x="0" y="0"/>
                </a:moveTo>
                <a:lnTo>
                  <a:pt x="342178" y="0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359359" y="1645526"/>
            <a:ext cx="2331085" cy="64135"/>
          </a:xfrm>
          <a:custGeom>
            <a:avLst/>
            <a:gdLst/>
            <a:ahLst/>
            <a:cxnLst/>
            <a:rect l="l" t="t" r="r" b="b"/>
            <a:pathLst>
              <a:path w="2331085" h="64135">
                <a:moveTo>
                  <a:pt x="271119" y="63665"/>
                </a:moveTo>
                <a:lnTo>
                  <a:pt x="157200" y="5041"/>
                </a:lnTo>
                <a:lnTo>
                  <a:pt x="0" y="5041"/>
                </a:lnTo>
                <a:lnTo>
                  <a:pt x="0" y="63665"/>
                </a:lnTo>
                <a:lnTo>
                  <a:pt x="271119" y="63665"/>
                </a:lnTo>
                <a:close/>
              </a:path>
              <a:path w="2331085" h="64135">
                <a:moveTo>
                  <a:pt x="366522" y="63665"/>
                </a:moveTo>
                <a:lnTo>
                  <a:pt x="252603" y="5041"/>
                </a:lnTo>
                <a:lnTo>
                  <a:pt x="192697" y="5041"/>
                </a:lnTo>
                <a:lnTo>
                  <a:pt x="306628" y="63665"/>
                </a:lnTo>
                <a:lnTo>
                  <a:pt x="366522" y="63665"/>
                </a:lnTo>
                <a:close/>
              </a:path>
              <a:path w="2331085" h="64135">
                <a:moveTo>
                  <a:pt x="453440" y="58623"/>
                </a:moveTo>
                <a:lnTo>
                  <a:pt x="339521" y="0"/>
                </a:lnTo>
                <a:lnTo>
                  <a:pt x="279615" y="0"/>
                </a:lnTo>
                <a:lnTo>
                  <a:pt x="393547" y="58623"/>
                </a:lnTo>
                <a:lnTo>
                  <a:pt x="453440" y="58623"/>
                </a:lnTo>
                <a:close/>
              </a:path>
              <a:path w="2331085" h="64135">
                <a:moveTo>
                  <a:pt x="544601" y="58623"/>
                </a:moveTo>
                <a:lnTo>
                  <a:pt x="430682" y="0"/>
                </a:lnTo>
                <a:lnTo>
                  <a:pt x="370776" y="0"/>
                </a:lnTo>
                <a:lnTo>
                  <a:pt x="484708" y="58623"/>
                </a:lnTo>
                <a:lnTo>
                  <a:pt x="544601" y="58623"/>
                </a:lnTo>
                <a:close/>
              </a:path>
              <a:path w="2331085" h="64135">
                <a:moveTo>
                  <a:pt x="632421" y="58623"/>
                </a:moveTo>
                <a:lnTo>
                  <a:pt x="518502" y="0"/>
                </a:lnTo>
                <a:lnTo>
                  <a:pt x="458597" y="0"/>
                </a:lnTo>
                <a:lnTo>
                  <a:pt x="572528" y="58623"/>
                </a:lnTo>
                <a:lnTo>
                  <a:pt x="632421" y="58623"/>
                </a:lnTo>
                <a:close/>
              </a:path>
              <a:path w="2331085" h="64135">
                <a:moveTo>
                  <a:pt x="723569" y="58623"/>
                </a:moveTo>
                <a:lnTo>
                  <a:pt x="609650" y="0"/>
                </a:lnTo>
                <a:lnTo>
                  <a:pt x="549744" y="0"/>
                </a:lnTo>
                <a:lnTo>
                  <a:pt x="663676" y="58623"/>
                </a:lnTo>
                <a:lnTo>
                  <a:pt x="723569" y="58623"/>
                </a:lnTo>
                <a:close/>
              </a:path>
              <a:path w="2331085" h="64135">
                <a:moveTo>
                  <a:pt x="814730" y="58623"/>
                </a:moveTo>
                <a:lnTo>
                  <a:pt x="700811" y="0"/>
                </a:lnTo>
                <a:lnTo>
                  <a:pt x="640905" y="0"/>
                </a:lnTo>
                <a:lnTo>
                  <a:pt x="754837" y="58623"/>
                </a:lnTo>
                <a:lnTo>
                  <a:pt x="814730" y="58623"/>
                </a:lnTo>
                <a:close/>
              </a:path>
              <a:path w="2331085" h="64135">
                <a:moveTo>
                  <a:pt x="902550" y="58623"/>
                </a:moveTo>
                <a:lnTo>
                  <a:pt x="788631" y="0"/>
                </a:lnTo>
                <a:lnTo>
                  <a:pt x="728726" y="0"/>
                </a:lnTo>
                <a:lnTo>
                  <a:pt x="842657" y="58623"/>
                </a:lnTo>
                <a:lnTo>
                  <a:pt x="902550" y="58623"/>
                </a:lnTo>
                <a:close/>
              </a:path>
              <a:path w="2331085" h="64135">
                <a:moveTo>
                  <a:pt x="993711" y="58623"/>
                </a:moveTo>
                <a:lnTo>
                  <a:pt x="879792" y="0"/>
                </a:lnTo>
                <a:lnTo>
                  <a:pt x="819886" y="0"/>
                </a:lnTo>
                <a:lnTo>
                  <a:pt x="933818" y="58623"/>
                </a:lnTo>
                <a:lnTo>
                  <a:pt x="993711" y="58623"/>
                </a:lnTo>
                <a:close/>
              </a:path>
              <a:path w="2331085" h="64135">
                <a:moveTo>
                  <a:pt x="1081532" y="58623"/>
                </a:moveTo>
                <a:lnTo>
                  <a:pt x="967613" y="0"/>
                </a:lnTo>
                <a:lnTo>
                  <a:pt x="907707" y="0"/>
                </a:lnTo>
                <a:lnTo>
                  <a:pt x="1021638" y="58623"/>
                </a:lnTo>
                <a:lnTo>
                  <a:pt x="1081532" y="58623"/>
                </a:lnTo>
                <a:close/>
              </a:path>
              <a:path w="2331085" h="64135">
                <a:moveTo>
                  <a:pt x="1169339" y="58623"/>
                </a:moveTo>
                <a:lnTo>
                  <a:pt x="1055420" y="0"/>
                </a:lnTo>
                <a:lnTo>
                  <a:pt x="995514" y="0"/>
                </a:lnTo>
                <a:lnTo>
                  <a:pt x="1109433" y="58623"/>
                </a:lnTo>
                <a:lnTo>
                  <a:pt x="1169339" y="58623"/>
                </a:lnTo>
                <a:close/>
              </a:path>
              <a:path w="2331085" h="64135">
                <a:moveTo>
                  <a:pt x="1260500" y="58623"/>
                </a:moveTo>
                <a:lnTo>
                  <a:pt x="1146581" y="0"/>
                </a:lnTo>
                <a:lnTo>
                  <a:pt x="1086675" y="0"/>
                </a:lnTo>
                <a:lnTo>
                  <a:pt x="1200607" y="58623"/>
                </a:lnTo>
                <a:lnTo>
                  <a:pt x="1260500" y="58623"/>
                </a:lnTo>
                <a:close/>
              </a:path>
              <a:path w="2331085" h="64135">
                <a:moveTo>
                  <a:pt x="1348320" y="58623"/>
                </a:moveTo>
                <a:lnTo>
                  <a:pt x="1234401" y="0"/>
                </a:lnTo>
                <a:lnTo>
                  <a:pt x="1174496" y="0"/>
                </a:lnTo>
                <a:lnTo>
                  <a:pt x="1288415" y="58623"/>
                </a:lnTo>
                <a:lnTo>
                  <a:pt x="1348320" y="58623"/>
                </a:lnTo>
                <a:close/>
              </a:path>
              <a:path w="2331085" h="64135">
                <a:moveTo>
                  <a:pt x="1439481" y="58623"/>
                </a:moveTo>
                <a:lnTo>
                  <a:pt x="1325562" y="0"/>
                </a:lnTo>
                <a:lnTo>
                  <a:pt x="1265656" y="0"/>
                </a:lnTo>
                <a:lnTo>
                  <a:pt x="1379575" y="58623"/>
                </a:lnTo>
                <a:lnTo>
                  <a:pt x="1439481" y="58623"/>
                </a:lnTo>
                <a:close/>
              </a:path>
              <a:path w="2331085" h="64135">
                <a:moveTo>
                  <a:pt x="1527289" y="58623"/>
                </a:moveTo>
                <a:lnTo>
                  <a:pt x="1413370" y="0"/>
                </a:lnTo>
                <a:lnTo>
                  <a:pt x="1353464" y="0"/>
                </a:lnTo>
                <a:lnTo>
                  <a:pt x="1467383" y="58623"/>
                </a:lnTo>
                <a:lnTo>
                  <a:pt x="1527289" y="58623"/>
                </a:lnTo>
                <a:close/>
              </a:path>
              <a:path w="2331085" h="64135">
                <a:moveTo>
                  <a:pt x="1615109" y="58623"/>
                </a:moveTo>
                <a:lnTo>
                  <a:pt x="1501190" y="0"/>
                </a:lnTo>
                <a:lnTo>
                  <a:pt x="1441284" y="0"/>
                </a:lnTo>
                <a:lnTo>
                  <a:pt x="1555216" y="58623"/>
                </a:lnTo>
                <a:lnTo>
                  <a:pt x="1615109" y="58623"/>
                </a:lnTo>
                <a:close/>
              </a:path>
              <a:path w="2331085" h="64135">
                <a:moveTo>
                  <a:pt x="1706270" y="58623"/>
                </a:moveTo>
                <a:lnTo>
                  <a:pt x="1592351" y="0"/>
                </a:lnTo>
                <a:lnTo>
                  <a:pt x="1532445" y="0"/>
                </a:lnTo>
                <a:lnTo>
                  <a:pt x="1646364" y="58623"/>
                </a:lnTo>
                <a:lnTo>
                  <a:pt x="1706270" y="58623"/>
                </a:lnTo>
                <a:close/>
              </a:path>
              <a:path w="2331085" h="64135">
                <a:moveTo>
                  <a:pt x="1794090" y="58623"/>
                </a:moveTo>
                <a:lnTo>
                  <a:pt x="1680171" y="0"/>
                </a:lnTo>
                <a:lnTo>
                  <a:pt x="1620266" y="0"/>
                </a:lnTo>
                <a:lnTo>
                  <a:pt x="1734197" y="58623"/>
                </a:lnTo>
                <a:lnTo>
                  <a:pt x="1794090" y="58623"/>
                </a:lnTo>
                <a:close/>
              </a:path>
              <a:path w="2331085" h="64135">
                <a:moveTo>
                  <a:pt x="1973059" y="58623"/>
                </a:moveTo>
                <a:lnTo>
                  <a:pt x="1859140" y="0"/>
                </a:lnTo>
                <a:lnTo>
                  <a:pt x="1799234" y="0"/>
                </a:lnTo>
                <a:lnTo>
                  <a:pt x="1913166" y="58623"/>
                </a:lnTo>
                <a:lnTo>
                  <a:pt x="1973059" y="58623"/>
                </a:lnTo>
                <a:close/>
              </a:path>
              <a:path w="2331085" h="64135">
                <a:moveTo>
                  <a:pt x="2152040" y="58623"/>
                </a:moveTo>
                <a:lnTo>
                  <a:pt x="2038121" y="0"/>
                </a:lnTo>
                <a:lnTo>
                  <a:pt x="1978215" y="0"/>
                </a:lnTo>
                <a:lnTo>
                  <a:pt x="2092147" y="58623"/>
                </a:lnTo>
                <a:lnTo>
                  <a:pt x="2152040" y="58623"/>
                </a:lnTo>
                <a:close/>
              </a:path>
              <a:path w="2331085" h="64135">
                <a:moveTo>
                  <a:pt x="2331008" y="58623"/>
                </a:moveTo>
                <a:lnTo>
                  <a:pt x="2217089" y="0"/>
                </a:lnTo>
                <a:lnTo>
                  <a:pt x="2157184" y="0"/>
                </a:lnTo>
                <a:lnTo>
                  <a:pt x="2271115" y="58623"/>
                </a:lnTo>
                <a:lnTo>
                  <a:pt x="2331008" y="58623"/>
                </a:lnTo>
                <a:close/>
              </a:path>
            </a:pathLst>
          </a:custGeom>
          <a:solidFill>
            <a:srgbClr val="51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7033200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7395999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775880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812160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848440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84720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921000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9572805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7033200" y="354176"/>
            <a:ext cx="3609340" cy="114935"/>
          </a:xfrm>
          <a:custGeom>
            <a:avLst/>
            <a:gdLst/>
            <a:ahLst/>
            <a:cxnLst/>
            <a:rect l="l" t="t" r="r" b="b"/>
            <a:pathLst>
              <a:path w="3609340" h="114934">
                <a:moveTo>
                  <a:pt x="0" y="114566"/>
                </a:moveTo>
                <a:lnTo>
                  <a:pt x="2921088" y="114566"/>
                </a:lnTo>
                <a:lnTo>
                  <a:pt x="3160179" y="0"/>
                </a:lnTo>
                <a:lnTo>
                  <a:pt x="3608908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7127767" y="631050"/>
            <a:ext cx="3564254" cy="601980"/>
          </a:xfrm>
          <a:custGeom>
            <a:avLst/>
            <a:gdLst/>
            <a:ahLst/>
            <a:cxnLst/>
            <a:rect l="l" t="t" r="r" b="b"/>
            <a:pathLst>
              <a:path w="3564254" h="601980">
                <a:moveTo>
                  <a:pt x="0" y="0"/>
                </a:moveTo>
                <a:lnTo>
                  <a:pt x="3467480" y="0"/>
                </a:lnTo>
                <a:lnTo>
                  <a:pt x="3564235" y="50135"/>
                </a:lnTo>
              </a:path>
              <a:path w="3564254" h="601980">
                <a:moveTo>
                  <a:pt x="3564235" y="601484"/>
                </a:moveTo>
                <a:lnTo>
                  <a:pt x="3057677" y="601484"/>
                </a:lnTo>
                <a:lnTo>
                  <a:pt x="2308987" y="233908"/>
                </a:lnTo>
                <a:lnTo>
                  <a:pt x="452018" y="233908"/>
                </a:ln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763356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763356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776118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7761186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88882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7888821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801644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801644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8144078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8144078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827171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827171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8399335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8399335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8526970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8526970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865459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865459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8782228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8782228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890986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8909863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9037485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9037485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9165120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9165120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9292742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9292742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9420377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23736" y="0"/>
                </a:moveTo>
                <a:lnTo>
                  <a:pt x="0" y="0"/>
                </a:lnTo>
                <a:lnTo>
                  <a:pt x="0" y="219455"/>
                </a:lnTo>
                <a:lnTo>
                  <a:pt x="23736" y="219455"/>
                </a:lnTo>
                <a:lnTo>
                  <a:pt x="23736" y="0"/>
                </a:lnTo>
                <a:close/>
              </a:path>
            </a:pathLst>
          </a:custGeom>
          <a:solidFill>
            <a:srgbClr val="D1D0CA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9420377" y="639470"/>
            <a:ext cx="24130" cy="219710"/>
          </a:xfrm>
          <a:custGeom>
            <a:avLst/>
            <a:gdLst/>
            <a:ahLst/>
            <a:cxnLst/>
            <a:rect l="l" t="t" r="r" b="b"/>
            <a:pathLst>
              <a:path w="24129" h="219709">
                <a:moveTo>
                  <a:pt x="0" y="219455"/>
                </a:moveTo>
                <a:lnTo>
                  <a:pt x="23736" y="219455"/>
                </a:lnTo>
                <a:lnTo>
                  <a:pt x="23736" y="0"/>
                </a:lnTo>
                <a:lnTo>
                  <a:pt x="0" y="0"/>
                </a:lnTo>
                <a:lnTo>
                  <a:pt x="0" y="219455"/>
                </a:lnTo>
                <a:close/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9467507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9246844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8942133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8721470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9162786" y="155385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5">
                <a:moveTo>
                  <a:pt x="0" y="0"/>
                </a:moveTo>
                <a:lnTo>
                  <a:pt x="0" y="157899"/>
                </a:lnTo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6248491" y="0"/>
            <a:ext cx="4443730" cy="1454785"/>
          </a:xfrm>
          <a:custGeom>
            <a:avLst/>
            <a:gdLst/>
            <a:ahLst/>
            <a:cxnLst/>
            <a:rect l="l" t="t" r="r" b="b"/>
            <a:pathLst>
              <a:path w="4443730" h="1454785">
                <a:moveTo>
                  <a:pt x="0" y="0"/>
                </a:moveTo>
                <a:lnTo>
                  <a:pt x="0" y="349780"/>
                </a:lnTo>
                <a:lnTo>
                  <a:pt x="2171890" y="1454451"/>
                </a:lnTo>
                <a:lnTo>
                  <a:pt x="4443511" y="1454451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8041182" y="1645526"/>
            <a:ext cx="2331085" cy="64135"/>
          </a:xfrm>
          <a:custGeom>
            <a:avLst/>
            <a:gdLst/>
            <a:ahLst/>
            <a:cxnLst/>
            <a:rect l="l" t="t" r="r" b="b"/>
            <a:pathLst>
              <a:path w="2331084" h="64135">
                <a:moveTo>
                  <a:pt x="173824" y="0"/>
                </a:moveTo>
                <a:lnTo>
                  <a:pt x="113919" y="0"/>
                </a:lnTo>
                <a:lnTo>
                  <a:pt x="0" y="58623"/>
                </a:lnTo>
                <a:lnTo>
                  <a:pt x="59893" y="58623"/>
                </a:lnTo>
                <a:lnTo>
                  <a:pt x="173824" y="0"/>
                </a:lnTo>
                <a:close/>
              </a:path>
              <a:path w="2331084" h="64135">
                <a:moveTo>
                  <a:pt x="352806" y="0"/>
                </a:moveTo>
                <a:lnTo>
                  <a:pt x="292900" y="0"/>
                </a:lnTo>
                <a:lnTo>
                  <a:pt x="178981" y="58623"/>
                </a:lnTo>
                <a:lnTo>
                  <a:pt x="238874" y="58623"/>
                </a:lnTo>
                <a:lnTo>
                  <a:pt x="352806" y="0"/>
                </a:lnTo>
                <a:close/>
              </a:path>
              <a:path w="2331084" h="64135">
                <a:moveTo>
                  <a:pt x="531774" y="0"/>
                </a:moveTo>
                <a:lnTo>
                  <a:pt x="471868" y="0"/>
                </a:lnTo>
                <a:lnTo>
                  <a:pt x="357949" y="58623"/>
                </a:lnTo>
                <a:lnTo>
                  <a:pt x="417842" y="58623"/>
                </a:lnTo>
                <a:lnTo>
                  <a:pt x="531774" y="0"/>
                </a:lnTo>
                <a:close/>
              </a:path>
              <a:path w="2331084" h="64135">
                <a:moveTo>
                  <a:pt x="710755" y="0"/>
                </a:moveTo>
                <a:lnTo>
                  <a:pt x="650849" y="0"/>
                </a:lnTo>
                <a:lnTo>
                  <a:pt x="536930" y="58623"/>
                </a:lnTo>
                <a:lnTo>
                  <a:pt x="596823" y="58623"/>
                </a:lnTo>
                <a:lnTo>
                  <a:pt x="710755" y="0"/>
                </a:lnTo>
                <a:close/>
              </a:path>
              <a:path w="2331084" h="64135">
                <a:moveTo>
                  <a:pt x="798576" y="0"/>
                </a:moveTo>
                <a:lnTo>
                  <a:pt x="738670" y="0"/>
                </a:lnTo>
                <a:lnTo>
                  <a:pt x="624751" y="58623"/>
                </a:lnTo>
                <a:lnTo>
                  <a:pt x="684657" y="58623"/>
                </a:lnTo>
                <a:lnTo>
                  <a:pt x="798576" y="0"/>
                </a:lnTo>
                <a:close/>
              </a:path>
              <a:path w="2331084" h="64135">
                <a:moveTo>
                  <a:pt x="889723" y="0"/>
                </a:moveTo>
                <a:lnTo>
                  <a:pt x="829818" y="0"/>
                </a:lnTo>
                <a:lnTo>
                  <a:pt x="715899" y="58623"/>
                </a:lnTo>
                <a:lnTo>
                  <a:pt x="775792" y="58623"/>
                </a:lnTo>
                <a:lnTo>
                  <a:pt x="889723" y="0"/>
                </a:lnTo>
                <a:close/>
              </a:path>
              <a:path w="2331084" h="64135">
                <a:moveTo>
                  <a:pt x="977544" y="0"/>
                </a:moveTo>
                <a:lnTo>
                  <a:pt x="917638" y="0"/>
                </a:lnTo>
                <a:lnTo>
                  <a:pt x="803719" y="58623"/>
                </a:lnTo>
                <a:lnTo>
                  <a:pt x="863625" y="58623"/>
                </a:lnTo>
                <a:lnTo>
                  <a:pt x="977544" y="0"/>
                </a:lnTo>
                <a:close/>
              </a:path>
              <a:path w="2331084" h="64135">
                <a:moveTo>
                  <a:pt x="1065364" y="0"/>
                </a:moveTo>
                <a:lnTo>
                  <a:pt x="1005459" y="0"/>
                </a:lnTo>
                <a:lnTo>
                  <a:pt x="891540" y="58623"/>
                </a:lnTo>
                <a:lnTo>
                  <a:pt x="951445" y="58623"/>
                </a:lnTo>
                <a:lnTo>
                  <a:pt x="1065364" y="0"/>
                </a:lnTo>
                <a:close/>
              </a:path>
              <a:path w="2331084" h="64135">
                <a:moveTo>
                  <a:pt x="1156525" y="0"/>
                </a:moveTo>
                <a:lnTo>
                  <a:pt x="1096619" y="0"/>
                </a:lnTo>
                <a:lnTo>
                  <a:pt x="982700" y="58623"/>
                </a:lnTo>
                <a:lnTo>
                  <a:pt x="1042606" y="58623"/>
                </a:lnTo>
                <a:lnTo>
                  <a:pt x="1156525" y="0"/>
                </a:lnTo>
                <a:close/>
              </a:path>
              <a:path w="2331084" h="64135">
                <a:moveTo>
                  <a:pt x="1244333" y="0"/>
                </a:moveTo>
                <a:lnTo>
                  <a:pt x="1184427" y="0"/>
                </a:lnTo>
                <a:lnTo>
                  <a:pt x="1070508" y="58623"/>
                </a:lnTo>
                <a:lnTo>
                  <a:pt x="1130401" y="58623"/>
                </a:lnTo>
                <a:lnTo>
                  <a:pt x="1244333" y="0"/>
                </a:lnTo>
                <a:close/>
              </a:path>
              <a:path w="2331084" h="64135">
                <a:moveTo>
                  <a:pt x="1335493" y="0"/>
                </a:moveTo>
                <a:lnTo>
                  <a:pt x="1275588" y="0"/>
                </a:lnTo>
                <a:lnTo>
                  <a:pt x="1161669" y="58623"/>
                </a:lnTo>
                <a:lnTo>
                  <a:pt x="1221574" y="58623"/>
                </a:lnTo>
                <a:lnTo>
                  <a:pt x="1335493" y="0"/>
                </a:lnTo>
                <a:close/>
              </a:path>
              <a:path w="2331084" h="64135">
                <a:moveTo>
                  <a:pt x="1423314" y="0"/>
                </a:moveTo>
                <a:lnTo>
                  <a:pt x="1363408" y="0"/>
                </a:lnTo>
                <a:lnTo>
                  <a:pt x="1249489" y="58623"/>
                </a:lnTo>
                <a:lnTo>
                  <a:pt x="1309382" y="58623"/>
                </a:lnTo>
                <a:lnTo>
                  <a:pt x="1423314" y="0"/>
                </a:lnTo>
                <a:close/>
              </a:path>
              <a:path w="2331084" h="64135">
                <a:moveTo>
                  <a:pt x="1511134" y="0"/>
                </a:moveTo>
                <a:lnTo>
                  <a:pt x="1451229" y="0"/>
                </a:lnTo>
                <a:lnTo>
                  <a:pt x="1337310" y="58623"/>
                </a:lnTo>
                <a:lnTo>
                  <a:pt x="1397203" y="58623"/>
                </a:lnTo>
                <a:lnTo>
                  <a:pt x="1511134" y="0"/>
                </a:lnTo>
                <a:close/>
              </a:path>
              <a:path w="2331084" h="64135">
                <a:moveTo>
                  <a:pt x="1602282" y="0"/>
                </a:moveTo>
                <a:lnTo>
                  <a:pt x="1542376" y="0"/>
                </a:lnTo>
                <a:lnTo>
                  <a:pt x="1428457" y="58623"/>
                </a:lnTo>
                <a:lnTo>
                  <a:pt x="1488351" y="58623"/>
                </a:lnTo>
                <a:lnTo>
                  <a:pt x="1602282" y="0"/>
                </a:lnTo>
                <a:close/>
              </a:path>
              <a:path w="2331084" h="64135">
                <a:moveTo>
                  <a:pt x="1690103" y="0"/>
                </a:moveTo>
                <a:lnTo>
                  <a:pt x="1630197" y="0"/>
                </a:lnTo>
                <a:lnTo>
                  <a:pt x="1516278" y="58623"/>
                </a:lnTo>
                <a:lnTo>
                  <a:pt x="1576171" y="58623"/>
                </a:lnTo>
                <a:lnTo>
                  <a:pt x="1690103" y="0"/>
                </a:lnTo>
                <a:close/>
              </a:path>
              <a:path w="2331084" h="64135">
                <a:moveTo>
                  <a:pt x="1781263" y="0"/>
                </a:moveTo>
                <a:lnTo>
                  <a:pt x="1721358" y="0"/>
                </a:lnTo>
                <a:lnTo>
                  <a:pt x="1607439" y="58623"/>
                </a:lnTo>
                <a:lnTo>
                  <a:pt x="1667332" y="58623"/>
                </a:lnTo>
                <a:lnTo>
                  <a:pt x="1781263" y="0"/>
                </a:lnTo>
                <a:close/>
              </a:path>
              <a:path w="2331084" h="64135">
                <a:moveTo>
                  <a:pt x="1872424" y="0"/>
                </a:moveTo>
                <a:lnTo>
                  <a:pt x="1812518" y="0"/>
                </a:lnTo>
                <a:lnTo>
                  <a:pt x="1698599" y="58623"/>
                </a:lnTo>
                <a:lnTo>
                  <a:pt x="1758492" y="58623"/>
                </a:lnTo>
                <a:lnTo>
                  <a:pt x="1872424" y="0"/>
                </a:lnTo>
                <a:close/>
              </a:path>
              <a:path w="2331084" h="64135">
                <a:moveTo>
                  <a:pt x="1960245" y="0"/>
                </a:moveTo>
                <a:lnTo>
                  <a:pt x="1900339" y="0"/>
                </a:lnTo>
                <a:lnTo>
                  <a:pt x="1786420" y="58623"/>
                </a:lnTo>
                <a:lnTo>
                  <a:pt x="1846313" y="58623"/>
                </a:lnTo>
                <a:lnTo>
                  <a:pt x="1960245" y="0"/>
                </a:lnTo>
                <a:close/>
              </a:path>
              <a:path w="2331084" h="64135">
                <a:moveTo>
                  <a:pt x="2051392" y="0"/>
                </a:moveTo>
                <a:lnTo>
                  <a:pt x="1991487" y="0"/>
                </a:lnTo>
                <a:lnTo>
                  <a:pt x="1877568" y="58623"/>
                </a:lnTo>
                <a:lnTo>
                  <a:pt x="1937461" y="58623"/>
                </a:lnTo>
                <a:lnTo>
                  <a:pt x="2051392" y="0"/>
                </a:lnTo>
                <a:close/>
              </a:path>
              <a:path w="2331084" h="64135">
                <a:moveTo>
                  <a:pt x="2138311" y="5041"/>
                </a:moveTo>
                <a:lnTo>
                  <a:pt x="2078405" y="5041"/>
                </a:lnTo>
                <a:lnTo>
                  <a:pt x="1964486" y="63665"/>
                </a:lnTo>
                <a:lnTo>
                  <a:pt x="2024380" y="63665"/>
                </a:lnTo>
                <a:lnTo>
                  <a:pt x="2138311" y="5041"/>
                </a:lnTo>
                <a:close/>
              </a:path>
              <a:path w="2331084" h="64135">
                <a:moveTo>
                  <a:pt x="2331008" y="5041"/>
                </a:moveTo>
                <a:lnTo>
                  <a:pt x="2173808" y="5041"/>
                </a:lnTo>
                <a:lnTo>
                  <a:pt x="2059889" y="63665"/>
                </a:lnTo>
                <a:lnTo>
                  <a:pt x="2331008" y="63665"/>
                </a:lnTo>
                <a:lnTo>
                  <a:pt x="2331008" y="5041"/>
                </a:lnTo>
                <a:close/>
              </a:path>
            </a:pathLst>
          </a:custGeom>
          <a:solidFill>
            <a:srgbClr val="51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4891976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5112639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5417350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5638012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5336070" y="120865"/>
            <a:ext cx="22860" cy="158115"/>
          </a:xfrm>
          <a:custGeom>
            <a:avLst/>
            <a:gdLst/>
            <a:ahLst/>
            <a:cxnLst/>
            <a:rect l="l" t="t" r="r" b="b"/>
            <a:pathLst>
              <a:path w="22860" h="158115">
                <a:moveTo>
                  <a:pt x="22631" y="0"/>
                </a:moveTo>
                <a:lnTo>
                  <a:pt x="0" y="0"/>
                </a:lnTo>
                <a:lnTo>
                  <a:pt x="0" y="157899"/>
                </a:lnTo>
                <a:lnTo>
                  <a:pt x="22631" y="157899"/>
                </a:lnTo>
                <a:lnTo>
                  <a:pt x="2263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3513239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3595197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3677155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3759114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3841073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3923031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4004989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4086948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4168907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4250865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4332823" y="234339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635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6344105" y="234339"/>
            <a:ext cx="2185670" cy="0"/>
          </a:xfrm>
          <a:custGeom>
            <a:avLst/>
            <a:gdLst/>
            <a:ahLst/>
            <a:cxnLst/>
            <a:rect l="l" t="t" r="r" b="b"/>
            <a:pathLst>
              <a:path w="2185670">
                <a:moveTo>
                  <a:pt x="0" y="0"/>
                </a:moveTo>
                <a:lnTo>
                  <a:pt x="2185556" y="0"/>
                </a:lnTo>
              </a:path>
            </a:pathLst>
          </a:custGeom>
          <a:ln w="22631">
            <a:solidFill>
              <a:srgbClr val="51625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0" y="0"/>
            <a:ext cx="10692130" cy="7346315"/>
          </a:xfrm>
          <a:custGeom>
            <a:avLst/>
            <a:gdLst/>
            <a:ahLst/>
            <a:cxnLst/>
            <a:rect l="l" t="t" r="r" b="b"/>
            <a:pathLst>
              <a:path w="10692130" h="7346315">
                <a:moveTo>
                  <a:pt x="10692003" y="0"/>
                </a:moveTo>
                <a:lnTo>
                  <a:pt x="0" y="0"/>
                </a:lnTo>
                <a:lnTo>
                  <a:pt x="0" y="7346162"/>
                </a:lnTo>
                <a:lnTo>
                  <a:pt x="10692003" y="7346162"/>
                </a:lnTo>
                <a:lnTo>
                  <a:pt x="10692003" y="0"/>
                </a:lnTo>
                <a:close/>
              </a:path>
            </a:pathLst>
          </a:custGeom>
          <a:solidFill>
            <a:srgbClr val="1D1D1B">
              <a:alpha val="3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10317267" y="1676636"/>
            <a:ext cx="375285" cy="1642745"/>
          </a:xfrm>
          <a:custGeom>
            <a:avLst/>
            <a:gdLst/>
            <a:ahLst/>
            <a:cxnLst/>
            <a:rect l="l" t="t" r="r" b="b"/>
            <a:pathLst>
              <a:path w="375284" h="1642745">
                <a:moveTo>
                  <a:pt x="0" y="1635899"/>
                </a:moveTo>
                <a:lnTo>
                  <a:pt x="0" y="444893"/>
                </a:lnTo>
                <a:lnTo>
                  <a:pt x="216738" y="0"/>
                </a:lnTo>
                <a:lnTo>
                  <a:pt x="374735" y="4789"/>
                </a:lnTo>
              </a:path>
              <a:path w="375284" h="1642745">
                <a:moveTo>
                  <a:pt x="374735" y="1642472"/>
                </a:moveTo>
                <a:lnTo>
                  <a:pt x="0" y="1635899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10317267" y="3405976"/>
            <a:ext cx="375285" cy="1281430"/>
          </a:xfrm>
          <a:custGeom>
            <a:avLst/>
            <a:gdLst/>
            <a:ahLst/>
            <a:cxnLst/>
            <a:rect l="l" t="t" r="r" b="b"/>
            <a:pathLst>
              <a:path w="375284" h="1281429">
                <a:moveTo>
                  <a:pt x="0" y="1281391"/>
                </a:moveTo>
                <a:lnTo>
                  <a:pt x="0" y="662051"/>
                </a:lnTo>
                <a:lnTo>
                  <a:pt x="0" y="0"/>
                </a:lnTo>
                <a:lnTo>
                  <a:pt x="374735" y="0"/>
                </a:lnTo>
              </a:path>
              <a:path w="375284" h="1281429">
                <a:moveTo>
                  <a:pt x="374735" y="1281391"/>
                </a:moveTo>
                <a:lnTo>
                  <a:pt x="0" y="1281391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10317267" y="4763329"/>
            <a:ext cx="375285" cy="2520315"/>
          </a:xfrm>
          <a:custGeom>
            <a:avLst/>
            <a:gdLst/>
            <a:ahLst/>
            <a:cxnLst/>
            <a:rect l="l" t="t" r="r" b="b"/>
            <a:pathLst>
              <a:path w="375284" h="2520314">
                <a:moveTo>
                  <a:pt x="0" y="0"/>
                </a:moveTo>
                <a:lnTo>
                  <a:pt x="0" y="2075306"/>
                </a:lnTo>
                <a:lnTo>
                  <a:pt x="216738" y="2520200"/>
                </a:lnTo>
                <a:lnTo>
                  <a:pt x="374735" y="2520200"/>
                </a:lnTo>
              </a:path>
              <a:path w="375284" h="2520314">
                <a:moveTo>
                  <a:pt x="374735" y="0"/>
                </a:moveTo>
                <a:lnTo>
                  <a:pt x="0" y="0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10290187" y="1621002"/>
            <a:ext cx="401955" cy="5724525"/>
          </a:xfrm>
          <a:custGeom>
            <a:avLst/>
            <a:gdLst/>
            <a:ahLst/>
            <a:cxnLst/>
            <a:rect l="l" t="t" r="r" b="b"/>
            <a:pathLst>
              <a:path w="401954" h="5724525">
                <a:moveTo>
                  <a:pt x="0" y="5724144"/>
                </a:moveTo>
                <a:lnTo>
                  <a:pt x="0" y="0"/>
                </a:lnTo>
                <a:lnTo>
                  <a:pt x="401815" y="0"/>
                </a:lnTo>
                <a:lnTo>
                  <a:pt x="401815" y="5724144"/>
                </a:lnTo>
                <a:lnTo>
                  <a:pt x="0" y="5724144"/>
                </a:lnTo>
                <a:close/>
              </a:path>
            </a:pathLst>
          </a:custGeom>
          <a:solidFill>
            <a:srgbClr val="1D1D1B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4545373" y="6701077"/>
            <a:ext cx="1537970" cy="96520"/>
          </a:xfrm>
          <a:custGeom>
            <a:avLst/>
            <a:gdLst/>
            <a:ahLst/>
            <a:cxnLst/>
            <a:rect l="l" t="t" r="r" b="b"/>
            <a:pathLst>
              <a:path w="1537970" h="96520">
                <a:moveTo>
                  <a:pt x="1486115" y="0"/>
                </a:moveTo>
                <a:lnTo>
                  <a:pt x="1537462" y="22821"/>
                </a:lnTo>
                <a:lnTo>
                  <a:pt x="1537462" y="70358"/>
                </a:lnTo>
                <a:lnTo>
                  <a:pt x="1484757" y="96494"/>
                </a:lnTo>
                <a:lnTo>
                  <a:pt x="768730" y="96494"/>
                </a:lnTo>
                <a:lnTo>
                  <a:pt x="52704" y="96494"/>
                </a:lnTo>
                <a:lnTo>
                  <a:pt x="0" y="70358"/>
                </a:lnTo>
                <a:lnTo>
                  <a:pt x="0" y="22821"/>
                </a:lnTo>
                <a:lnTo>
                  <a:pt x="51346" y="0"/>
                </a:lnTo>
                <a:lnTo>
                  <a:pt x="1486115" y="0"/>
                </a:lnTo>
                <a:close/>
              </a:path>
            </a:pathLst>
          </a:custGeom>
          <a:ln w="12700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3207347" y="6694423"/>
            <a:ext cx="4307840" cy="103505"/>
          </a:xfrm>
          <a:custGeom>
            <a:avLst/>
            <a:gdLst/>
            <a:ahLst/>
            <a:cxnLst/>
            <a:rect l="l" t="t" r="r" b="b"/>
            <a:pathLst>
              <a:path w="4307840" h="103504">
                <a:moveTo>
                  <a:pt x="94119" y="0"/>
                </a:moveTo>
                <a:lnTo>
                  <a:pt x="48006" y="0"/>
                </a:lnTo>
                <a:lnTo>
                  <a:pt x="0" y="25679"/>
                </a:lnTo>
                <a:lnTo>
                  <a:pt x="0" y="77482"/>
                </a:lnTo>
                <a:lnTo>
                  <a:pt x="48006" y="103162"/>
                </a:lnTo>
                <a:lnTo>
                  <a:pt x="94119" y="103162"/>
                </a:lnTo>
                <a:lnTo>
                  <a:pt x="32321" y="74168"/>
                </a:lnTo>
                <a:lnTo>
                  <a:pt x="32321" y="28524"/>
                </a:lnTo>
                <a:lnTo>
                  <a:pt x="94119" y="0"/>
                </a:lnTo>
                <a:close/>
              </a:path>
              <a:path w="4307840" h="103504">
                <a:moveTo>
                  <a:pt x="193294" y="0"/>
                </a:moveTo>
                <a:lnTo>
                  <a:pt x="147180" y="0"/>
                </a:lnTo>
                <a:lnTo>
                  <a:pt x="99174" y="25679"/>
                </a:lnTo>
                <a:lnTo>
                  <a:pt x="99174" y="77482"/>
                </a:lnTo>
                <a:lnTo>
                  <a:pt x="147180" y="103162"/>
                </a:lnTo>
                <a:lnTo>
                  <a:pt x="193294" y="103162"/>
                </a:lnTo>
                <a:lnTo>
                  <a:pt x="131495" y="74168"/>
                </a:lnTo>
                <a:lnTo>
                  <a:pt x="131495" y="28524"/>
                </a:lnTo>
                <a:lnTo>
                  <a:pt x="193294" y="0"/>
                </a:lnTo>
                <a:close/>
              </a:path>
              <a:path w="4307840" h="103504">
                <a:moveTo>
                  <a:pt x="287426" y="0"/>
                </a:moveTo>
                <a:lnTo>
                  <a:pt x="241312" y="0"/>
                </a:lnTo>
                <a:lnTo>
                  <a:pt x="193306" y="25679"/>
                </a:lnTo>
                <a:lnTo>
                  <a:pt x="193306" y="77482"/>
                </a:lnTo>
                <a:lnTo>
                  <a:pt x="241312" y="103162"/>
                </a:lnTo>
                <a:lnTo>
                  <a:pt x="287426" y="103162"/>
                </a:lnTo>
                <a:lnTo>
                  <a:pt x="225628" y="74168"/>
                </a:lnTo>
                <a:lnTo>
                  <a:pt x="225628" y="28524"/>
                </a:lnTo>
                <a:lnTo>
                  <a:pt x="287426" y="0"/>
                </a:lnTo>
                <a:close/>
              </a:path>
              <a:path w="4307840" h="103504">
                <a:moveTo>
                  <a:pt x="381558" y="0"/>
                </a:moveTo>
                <a:lnTo>
                  <a:pt x="335445" y="0"/>
                </a:lnTo>
                <a:lnTo>
                  <a:pt x="287439" y="25679"/>
                </a:lnTo>
                <a:lnTo>
                  <a:pt x="287439" y="77482"/>
                </a:lnTo>
                <a:lnTo>
                  <a:pt x="335445" y="103162"/>
                </a:lnTo>
                <a:lnTo>
                  <a:pt x="381558" y="103162"/>
                </a:lnTo>
                <a:lnTo>
                  <a:pt x="319760" y="74168"/>
                </a:lnTo>
                <a:lnTo>
                  <a:pt x="319760" y="28524"/>
                </a:lnTo>
                <a:lnTo>
                  <a:pt x="381558" y="0"/>
                </a:lnTo>
                <a:close/>
              </a:path>
              <a:path w="4307840" h="103504">
                <a:moveTo>
                  <a:pt x="480745" y="0"/>
                </a:moveTo>
                <a:lnTo>
                  <a:pt x="434632" y="0"/>
                </a:lnTo>
                <a:lnTo>
                  <a:pt x="386626" y="25679"/>
                </a:lnTo>
                <a:lnTo>
                  <a:pt x="386626" y="77482"/>
                </a:lnTo>
                <a:lnTo>
                  <a:pt x="434632" y="103162"/>
                </a:lnTo>
                <a:lnTo>
                  <a:pt x="480745" y="103162"/>
                </a:lnTo>
                <a:lnTo>
                  <a:pt x="418947" y="74168"/>
                </a:lnTo>
                <a:lnTo>
                  <a:pt x="418947" y="28524"/>
                </a:lnTo>
                <a:lnTo>
                  <a:pt x="480745" y="0"/>
                </a:lnTo>
                <a:close/>
              </a:path>
              <a:path w="4307840" h="103504">
                <a:moveTo>
                  <a:pt x="574878" y="0"/>
                </a:moveTo>
                <a:lnTo>
                  <a:pt x="528764" y="0"/>
                </a:lnTo>
                <a:lnTo>
                  <a:pt x="480758" y="25679"/>
                </a:lnTo>
                <a:lnTo>
                  <a:pt x="480758" y="77482"/>
                </a:lnTo>
                <a:lnTo>
                  <a:pt x="528764" y="103162"/>
                </a:lnTo>
                <a:lnTo>
                  <a:pt x="574878" y="103162"/>
                </a:lnTo>
                <a:lnTo>
                  <a:pt x="513080" y="74168"/>
                </a:lnTo>
                <a:lnTo>
                  <a:pt x="513080" y="28524"/>
                </a:lnTo>
                <a:lnTo>
                  <a:pt x="574878" y="0"/>
                </a:lnTo>
                <a:close/>
              </a:path>
              <a:path w="4307840" h="103504">
                <a:moveTo>
                  <a:pt x="668997" y="0"/>
                </a:moveTo>
                <a:lnTo>
                  <a:pt x="622884" y="0"/>
                </a:lnTo>
                <a:lnTo>
                  <a:pt x="574878" y="25679"/>
                </a:lnTo>
                <a:lnTo>
                  <a:pt x="574878" y="77482"/>
                </a:lnTo>
                <a:lnTo>
                  <a:pt x="622884" y="103162"/>
                </a:lnTo>
                <a:lnTo>
                  <a:pt x="668997" y="103162"/>
                </a:lnTo>
                <a:lnTo>
                  <a:pt x="607199" y="74168"/>
                </a:lnTo>
                <a:lnTo>
                  <a:pt x="607199" y="28524"/>
                </a:lnTo>
                <a:lnTo>
                  <a:pt x="668997" y="0"/>
                </a:lnTo>
                <a:close/>
              </a:path>
              <a:path w="4307840" h="103504">
                <a:moveTo>
                  <a:pt x="768184" y="0"/>
                </a:moveTo>
                <a:lnTo>
                  <a:pt x="722071" y="0"/>
                </a:lnTo>
                <a:lnTo>
                  <a:pt x="674065" y="25679"/>
                </a:lnTo>
                <a:lnTo>
                  <a:pt x="674065" y="77482"/>
                </a:lnTo>
                <a:lnTo>
                  <a:pt x="722071" y="103162"/>
                </a:lnTo>
                <a:lnTo>
                  <a:pt x="768184" y="103162"/>
                </a:lnTo>
                <a:lnTo>
                  <a:pt x="706386" y="74168"/>
                </a:lnTo>
                <a:lnTo>
                  <a:pt x="706386" y="28524"/>
                </a:lnTo>
                <a:lnTo>
                  <a:pt x="768184" y="0"/>
                </a:lnTo>
                <a:close/>
              </a:path>
              <a:path w="4307840" h="103504">
                <a:moveTo>
                  <a:pt x="862317" y="0"/>
                </a:moveTo>
                <a:lnTo>
                  <a:pt x="816203" y="0"/>
                </a:lnTo>
                <a:lnTo>
                  <a:pt x="768197" y="25679"/>
                </a:lnTo>
                <a:lnTo>
                  <a:pt x="768197" y="77482"/>
                </a:lnTo>
                <a:lnTo>
                  <a:pt x="816203" y="103162"/>
                </a:lnTo>
                <a:lnTo>
                  <a:pt x="862317" y="103162"/>
                </a:lnTo>
                <a:lnTo>
                  <a:pt x="800519" y="74168"/>
                </a:lnTo>
                <a:lnTo>
                  <a:pt x="800519" y="28524"/>
                </a:lnTo>
                <a:lnTo>
                  <a:pt x="862317" y="0"/>
                </a:lnTo>
                <a:close/>
              </a:path>
              <a:path w="4307840" h="103504">
                <a:moveTo>
                  <a:pt x="956449" y="0"/>
                </a:moveTo>
                <a:lnTo>
                  <a:pt x="910336" y="0"/>
                </a:lnTo>
                <a:lnTo>
                  <a:pt x="862330" y="25679"/>
                </a:lnTo>
                <a:lnTo>
                  <a:pt x="862330" y="77482"/>
                </a:lnTo>
                <a:lnTo>
                  <a:pt x="910336" y="103162"/>
                </a:lnTo>
                <a:lnTo>
                  <a:pt x="956449" y="103162"/>
                </a:lnTo>
                <a:lnTo>
                  <a:pt x="894651" y="74168"/>
                </a:lnTo>
                <a:lnTo>
                  <a:pt x="894651" y="28524"/>
                </a:lnTo>
                <a:lnTo>
                  <a:pt x="956449" y="0"/>
                </a:lnTo>
                <a:close/>
              </a:path>
              <a:path w="4307840" h="103504">
                <a:moveTo>
                  <a:pt x="1055636" y="0"/>
                </a:moveTo>
                <a:lnTo>
                  <a:pt x="1009523" y="0"/>
                </a:lnTo>
                <a:lnTo>
                  <a:pt x="961517" y="25679"/>
                </a:lnTo>
                <a:lnTo>
                  <a:pt x="961517" y="77482"/>
                </a:lnTo>
                <a:lnTo>
                  <a:pt x="1009523" y="103162"/>
                </a:lnTo>
                <a:lnTo>
                  <a:pt x="1055636" y="103162"/>
                </a:lnTo>
                <a:lnTo>
                  <a:pt x="993838" y="74168"/>
                </a:lnTo>
                <a:lnTo>
                  <a:pt x="993838" y="28524"/>
                </a:lnTo>
                <a:lnTo>
                  <a:pt x="1055636" y="0"/>
                </a:lnTo>
                <a:close/>
              </a:path>
              <a:path w="4307840" h="103504">
                <a:moveTo>
                  <a:pt x="1149756" y="0"/>
                </a:moveTo>
                <a:lnTo>
                  <a:pt x="1103642" y="0"/>
                </a:lnTo>
                <a:lnTo>
                  <a:pt x="1055636" y="25679"/>
                </a:lnTo>
                <a:lnTo>
                  <a:pt x="1055636" y="77482"/>
                </a:lnTo>
                <a:lnTo>
                  <a:pt x="1103642" y="103162"/>
                </a:lnTo>
                <a:lnTo>
                  <a:pt x="1149756" y="103162"/>
                </a:lnTo>
                <a:lnTo>
                  <a:pt x="1087958" y="74168"/>
                </a:lnTo>
                <a:lnTo>
                  <a:pt x="1087958" y="28524"/>
                </a:lnTo>
                <a:lnTo>
                  <a:pt x="1149756" y="0"/>
                </a:lnTo>
                <a:close/>
              </a:path>
              <a:path w="4307840" h="103504">
                <a:moveTo>
                  <a:pt x="1243888" y="0"/>
                </a:moveTo>
                <a:lnTo>
                  <a:pt x="1197775" y="0"/>
                </a:lnTo>
                <a:lnTo>
                  <a:pt x="1149769" y="25679"/>
                </a:lnTo>
                <a:lnTo>
                  <a:pt x="1149769" y="77482"/>
                </a:lnTo>
                <a:lnTo>
                  <a:pt x="1197775" y="103162"/>
                </a:lnTo>
                <a:lnTo>
                  <a:pt x="1243888" y="103162"/>
                </a:lnTo>
                <a:lnTo>
                  <a:pt x="1182090" y="74168"/>
                </a:lnTo>
                <a:lnTo>
                  <a:pt x="1182090" y="28524"/>
                </a:lnTo>
                <a:lnTo>
                  <a:pt x="1243888" y="0"/>
                </a:lnTo>
                <a:close/>
              </a:path>
              <a:path w="4307840" h="103504">
                <a:moveTo>
                  <a:pt x="1338021" y="0"/>
                </a:moveTo>
                <a:lnTo>
                  <a:pt x="1291907" y="0"/>
                </a:lnTo>
                <a:lnTo>
                  <a:pt x="1243901" y="25679"/>
                </a:lnTo>
                <a:lnTo>
                  <a:pt x="1243901" y="77482"/>
                </a:lnTo>
                <a:lnTo>
                  <a:pt x="1291907" y="103162"/>
                </a:lnTo>
                <a:lnTo>
                  <a:pt x="1338021" y="103162"/>
                </a:lnTo>
                <a:lnTo>
                  <a:pt x="1276223" y="74168"/>
                </a:lnTo>
                <a:lnTo>
                  <a:pt x="1276223" y="28524"/>
                </a:lnTo>
                <a:lnTo>
                  <a:pt x="1338021" y="0"/>
                </a:lnTo>
                <a:close/>
              </a:path>
              <a:path w="4307840" h="103504">
                <a:moveTo>
                  <a:pt x="2969603" y="25679"/>
                </a:moveTo>
                <a:lnTo>
                  <a:pt x="2921597" y="0"/>
                </a:lnTo>
                <a:lnTo>
                  <a:pt x="2875483" y="0"/>
                </a:lnTo>
                <a:lnTo>
                  <a:pt x="2937281" y="28524"/>
                </a:lnTo>
                <a:lnTo>
                  <a:pt x="2937281" y="74168"/>
                </a:lnTo>
                <a:lnTo>
                  <a:pt x="2875483" y="103162"/>
                </a:lnTo>
                <a:lnTo>
                  <a:pt x="2921597" y="103162"/>
                </a:lnTo>
                <a:lnTo>
                  <a:pt x="2969603" y="77482"/>
                </a:lnTo>
                <a:lnTo>
                  <a:pt x="2969603" y="25679"/>
                </a:lnTo>
                <a:close/>
              </a:path>
              <a:path w="4307840" h="103504">
                <a:moveTo>
                  <a:pt x="3063735" y="25679"/>
                </a:moveTo>
                <a:lnTo>
                  <a:pt x="3015729" y="0"/>
                </a:lnTo>
                <a:lnTo>
                  <a:pt x="2969615" y="0"/>
                </a:lnTo>
                <a:lnTo>
                  <a:pt x="3031413" y="28524"/>
                </a:lnTo>
                <a:lnTo>
                  <a:pt x="3031413" y="74168"/>
                </a:lnTo>
                <a:lnTo>
                  <a:pt x="2969615" y="103162"/>
                </a:lnTo>
                <a:lnTo>
                  <a:pt x="3015729" y="103162"/>
                </a:lnTo>
                <a:lnTo>
                  <a:pt x="3063735" y="77482"/>
                </a:lnTo>
                <a:lnTo>
                  <a:pt x="3063735" y="25679"/>
                </a:lnTo>
                <a:close/>
              </a:path>
              <a:path w="4307840" h="103504">
                <a:moveTo>
                  <a:pt x="3157867" y="25679"/>
                </a:moveTo>
                <a:lnTo>
                  <a:pt x="3109861" y="0"/>
                </a:lnTo>
                <a:lnTo>
                  <a:pt x="3063748" y="0"/>
                </a:lnTo>
                <a:lnTo>
                  <a:pt x="3125546" y="28524"/>
                </a:lnTo>
                <a:lnTo>
                  <a:pt x="3125546" y="74168"/>
                </a:lnTo>
                <a:lnTo>
                  <a:pt x="3063748" y="103162"/>
                </a:lnTo>
                <a:lnTo>
                  <a:pt x="3109861" y="103162"/>
                </a:lnTo>
                <a:lnTo>
                  <a:pt x="3157867" y="77482"/>
                </a:lnTo>
                <a:lnTo>
                  <a:pt x="3157867" y="25679"/>
                </a:lnTo>
                <a:close/>
              </a:path>
              <a:path w="4307840" h="103504">
                <a:moveTo>
                  <a:pt x="3252000" y="25679"/>
                </a:moveTo>
                <a:lnTo>
                  <a:pt x="3203994" y="0"/>
                </a:lnTo>
                <a:lnTo>
                  <a:pt x="3157880" y="0"/>
                </a:lnTo>
                <a:lnTo>
                  <a:pt x="3219678" y="28524"/>
                </a:lnTo>
                <a:lnTo>
                  <a:pt x="3219678" y="74168"/>
                </a:lnTo>
                <a:lnTo>
                  <a:pt x="3157880" y="103162"/>
                </a:lnTo>
                <a:lnTo>
                  <a:pt x="3203994" y="103162"/>
                </a:lnTo>
                <a:lnTo>
                  <a:pt x="3252000" y="77482"/>
                </a:lnTo>
                <a:lnTo>
                  <a:pt x="3252000" y="25679"/>
                </a:lnTo>
                <a:close/>
              </a:path>
              <a:path w="4307840" h="103504">
                <a:moveTo>
                  <a:pt x="3351174" y="25679"/>
                </a:moveTo>
                <a:lnTo>
                  <a:pt x="3303168" y="0"/>
                </a:lnTo>
                <a:lnTo>
                  <a:pt x="3257054" y="0"/>
                </a:lnTo>
                <a:lnTo>
                  <a:pt x="3318853" y="28524"/>
                </a:lnTo>
                <a:lnTo>
                  <a:pt x="3318853" y="74168"/>
                </a:lnTo>
                <a:lnTo>
                  <a:pt x="3257054" y="103162"/>
                </a:lnTo>
                <a:lnTo>
                  <a:pt x="3303168" y="103162"/>
                </a:lnTo>
                <a:lnTo>
                  <a:pt x="3351174" y="77482"/>
                </a:lnTo>
                <a:lnTo>
                  <a:pt x="3351174" y="25679"/>
                </a:lnTo>
                <a:close/>
              </a:path>
              <a:path w="4307840" h="103504">
                <a:moveTo>
                  <a:pt x="3445306" y="25679"/>
                </a:moveTo>
                <a:lnTo>
                  <a:pt x="3397300" y="0"/>
                </a:lnTo>
                <a:lnTo>
                  <a:pt x="3351187" y="0"/>
                </a:lnTo>
                <a:lnTo>
                  <a:pt x="3412985" y="28524"/>
                </a:lnTo>
                <a:lnTo>
                  <a:pt x="3412985" y="74168"/>
                </a:lnTo>
                <a:lnTo>
                  <a:pt x="3351187" y="103162"/>
                </a:lnTo>
                <a:lnTo>
                  <a:pt x="3397300" y="103162"/>
                </a:lnTo>
                <a:lnTo>
                  <a:pt x="3445306" y="77482"/>
                </a:lnTo>
                <a:lnTo>
                  <a:pt x="3445306" y="25679"/>
                </a:lnTo>
                <a:close/>
              </a:path>
              <a:path w="4307840" h="103504">
                <a:moveTo>
                  <a:pt x="3539439" y="25679"/>
                </a:moveTo>
                <a:lnTo>
                  <a:pt x="3491433" y="0"/>
                </a:lnTo>
                <a:lnTo>
                  <a:pt x="3445319" y="0"/>
                </a:lnTo>
                <a:lnTo>
                  <a:pt x="3507117" y="28524"/>
                </a:lnTo>
                <a:lnTo>
                  <a:pt x="3507117" y="74168"/>
                </a:lnTo>
                <a:lnTo>
                  <a:pt x="3445319" y="103162"/>
                </a:lnTo>
                <a:lnTo>
                  <a:pt x="3491433" y="103162"/>
                </a:lnTo>
                <a:lnTo>
                  <a:pt x="3539439" y="77482"/>
                </a:lnTo>
                <a:lnTo>
                  <a:pt x="3539439" y="25679"/>
                </a:lnTo>
                <a:close/>
              </a:path>
              <a:path w="4307840" h="103504">
                <a:moveTo>
                  <a:pt x="3638626" y="25679"/>
                </a:moveTo>
                <a:lnTo>
                  <a:pt x="3590620" y="0"/>
                </a:lnTo>
                <a:lnTo>
                  <a:pt x="3544506" y="0"/>
                </a:lnTo>
                <a:lnTo>
                  <a:pt x="3606304" y="28524"/>
                </a:lnTo>
                <a:lnTo>
                  <a:pt x="3606304" y="74168"/>
                </a:lnTo>
                <a:lnTo>
                  <a:pt x="3544506" y="103162"/>
                </a:lnTo>
                <a:lnTo>
                  <a:pt x="3590620" y="103162"/>
                </a:lnTo>
                <a:lnTo>
                  <a:pt x="3638626" y="77482"/>
                </a:lnTo>
                <a:lnTo>
                  <a:pt x="3638626" y="25679"/>
                </a:lnTo>
                <a:close/>
              </a:path>
              <a:path w="4307840" h="103504">
                <a:moveTo>
                  <a:pt x="3732758" y="25679"/>
                </a:moveTo>
                <a:lnTo>
                  <a:pt x="3684740" y="0"/>
                </a:lnTo>
                <a:lnTo>
                  <a:pt x="3638626" y="0"/>
                </a:lnTo>
                <a:lnTo>
                  <a:pt x="3700424" y="28524"/>
                </a:lnTo>
                <a:lnTo>
                  <a:pt x="3700424" y="74168"/>
                </a:lnTo>
                <a:lnTo>
                  <a:pt x="3638626" y="103162"/>
                </a:lnTo>
                <a:lnTo>
                  <a:pt x="3684740" y="103162"/>
                </a:lnTo>
                <a:lnTo>
                  <a:pt x="3732758" y="77482"/>
                </a:lnTo>
                <a:lnTo>
                  <a:pt x="3732758" y="25679"/>
                </a:lnTo>
                <a:close/>
              </a:path>
              <a:path w="4307840" h="103504">
                <a:moveTo>
                  <a:pt x="3826878" y="25679"/>
                </a:moveTo>
                <a:lnTo>
                  <a:pt x="3778872" y="0"/>
                </a:lnTo>
                <a:lnTo>
                  <a:pt x="3732758" y="0"/>
                </a:lnTo>
                <a:lnTo>
                  <a:pt x="3794556" y="28524"/>
                </a:lnTo>
                <a:lnTo>
                  <a:pt x="3794556" y="74168"/>
                </a:lnTo>
                <a:lnTo>
                  <a:pt x="3732758" y="103162"/>
                </a:lnTo>
                <a:lnTo>
                  <a:pt x="3778872" y="103162"/>
                </a:lnTo>
                <a:lnTo>
                  <a:pt x="3826878" y="77482"/>
                </a:lnTo>
                <a:lnTo>
                  <a:pt x="3826878" y="25679"/>
                </a:lnTo>
                <a:close/>
              </a:path>
              <a:path w="4307840" h="103504">
                <a:moveTo>
                  <a:pt x="3926065" y="25679"/>
                </a:moveTo>
                <a:lnTo>
                  <a:pt x="3878059" y="0"/>
                </a:lnTo>
                <a:lnTo>
                  <a:pt x="3831945" y="0"/>
                </a:lnTo>
                <a:lnTo>
                  <a:pt x="3893743" y="28524"/>
                </a:lnTo>
                <a:lnTo>
                  <a:pt x="3893743" y="74168"/>
                </a:lnTo>
                <a:lnTo>
                  <a:pt x="3831945" y="103162"/>
                </a:lnTo>
                <a:lnTo>
                  <a:pt x="3878059" y="103162"/>
                </a:lnTo>
                <a:lnTo>
                  <a:pt x="3926065" y="77482"/>
                </a:lnTo>
                <a:lnTo>
                  <a:pt x="3926065" y="25679"/>
                </a:lnTo>
                <a:close/>
              </a:path>
              <a:path w="4307840" h="103504">
                <a:moveTo>
                  <a:pt x="4020197" y="25679"/>
                </a:moveTo>
                <a:lnTo>
                  <a:pt x="3972191" y="0"/>
                </a:lnTo>
                <a:lnTo>
                  <a:pt x="3926078" y="0"/>
                </a:lnTo>
                <a:lnTo>
                  <a:pt x="3987876" y="28524"/>
                </a:lnTo>
                <a:lnTo>
                  <a:pt x="3987876" y="74168"/>
                </a:lnTo>
                <a:lnTo>
                  <a:pt x="3926078" y="103162"/>
                </a:lnTo>
                <a:lnTo>
                  <a:pt x="3972191" y="103162"/>
                </a:lnTo>
                <a:lnTo>
                  <a:pt x="4020197" y="77482"/>
                </a:lnTo>
                <a:lnTo>
                  <a:pt x="4020197" y="25679"/>
                </a:lnTo>
                <a:close/>
              </a:path>
              <a:path w="4307840" h="103504">
                <a:moveTo>
                  <a:pt x="4114330" y="25679"/>
                </a:moveTo>
                <a:lnTo>
                  <a:pt x="4066324" y="0"/>
                </a:lnTo>
                <a:lnTo>
                  <a:pt x="4020210" y="0"/>
                </a:lnTo>
                <a:lnTo>
                  <a:pt x="4082008" y="28524"/>
                </a:lnTo>
                <a:lnTo>
                  <a:pt x="4082008" y="74168"/>
                </a:lnTo>
                <a:lnTo>
                  <a:pt x="4020210" y="103162"/>
                </a:lnTo>
                <a:lnTo>
                  <a:pt x="4066324" y="103162"/>
                </a:lnTo>
                <a:lnTo>
                  <a:pt x="4114330" y="77482"/>
                </a:lnTo>
                <a:lnTo>
                  <a:pt x="4114330" y="25679"/>
                </a:lnTo>
                <a:close/>
              </a:path>
              <a:path w="4307840" h="103504">
                <a:moveTo>
                  <a:pt x="4213517" y="25679"/>
                </a:moveTo>
                <a:lnTo>
                  <a:pt x="4165498" y="0"/>
                </a:lnTo>
                <a:lnTo>
                  <a:pt x="4119384" y="0"/>
                </a:lnTo>
                <a:lnTo>
                  <a:pt x="4181183" y="28524"/>
                </a:lnTo>
                <a:lnTo>
                  <a:pt x="4181183" y="74168"/>
                </a:lnTo>
                <a:lnTo>
                  <a:pt x="4119384" y="103162"/>
                </a:lnTo>
                <a:lnTo>
                  <a:pt x="4165498" y="103162"/>
                </a:lnTo>
                <a:lnTo>
                  <a:pt x="4213517" y="77482"/>
                </a:lnTo>
                <a:lnTo>
                  <a:pt x="4213517" y="25679"/>
                </a:lnTo>
                <a:close/>
              </a:path>
              <a:path w="4307840" h="103504">
                <a:moveTo>
                  <a:pt x="4307637" y="25679"/>
                </a:moveTo>
                <a:lnTo>
                  <a:pt x="4259631" y="0"/>
                </a:lnTo>
                <a:lnTo>
                  <a:pt x="4213517" y="0"/>
                </a:lnTo>
                <a:lnTo>
                  <a:pt x="4275315" y="28524"/>
                </a:lnTo>
                <a:lnTo>
                  <a:pt x="4275315" y="74168"/>
                </a:lnTo>
                <a:lnTo>
                  <a:pt x="4213517" y="103162"/>
                </a:lnTo>
                <a:lnTo>
                  <a:pt x="4259631" y="103162"/>
                </a:lnTo>
                <a:lnTo>
                  <a:pt x="4307637" y="77482"/>
                </a:lnTo>
                <a:lnTo>
                  <a:pt x="4307637" y="25679"/>
                </a:lnTo>
                <a:close/>
              </a:path>
            </a:pathLst>
          </a:custGeom>
          <a:solidFill>
            <a:srgbClr val="516250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7554610" y="6696842"/>
            <a:ext cx="2132965" cy="281940"/>
          </a:xfrm>
          <a:custGeom>
            <a:avLst/>
            <a:gdLst/>
            <a:ahLst/>
            <a:cxnLst/>
            <a:rect l="l" t="t" r="r" b="b"/>
            <a:pathLst>
              <a:path w="2132965" h="281940">
                <a:moveTo>
                  <a:pt x="0" y="10223"/>
                </a:moveTo>
                <a:lnTo>
                  <a:pt x="0" y="0"/>
                </a:lnTo>
                <a:lnTo>
                  <a:pt x="297395" y="0"/>
                </a:lnTo>
                <a:lnTo>
                  <a:pt x="674649" y="161569"/>
                </a:lnTo>
                <a:lnTo>
                  <a:pt x="1918258" y="161569"/>
                </a:lnTo>
                <a:lnTo>
                  <a:pt x="2132698" y="281901"/>
                </a:lnTo>
                <a:lnTo>
                  <a:pt x="623277" y="281901"/>
                </a:lnTo>
                <a:lnTo>
                  <a:pt x="182829" y="100723"/>
                </a:lnTo>
                <a:lnTo>
                  <a:pt x="0" y="100723"/>
                </a:lnTo>
                <a:lnTo>
                  <a:pt x="0" y="88087"/>
                </a:lnTo>
                <a:lnTo>
                  <a:pt x="24358" y="75056"/>
                </a:lnTo>
                <a:lnTo>
                  <a:pt x="24358" y="23253"/>
                </a:lnTo>
                <a:lnTo>
                  <a:pt x="0" y="10223"/>
                </a:lnTo>
                <a:close/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984870" y="6855799"/>
            <a:ext cx="8722360" cy="165735"/>
          </a:xfrm>
          <a:custGeom>
            <a:avLst/>
            <a:gdLst/>
            <a:ahLst/>
            <a:cxnLst/>
            <a:rect l="l" t="t" r="r" b="b"/>
            <a:pathLst>
              <a:path w="8722360" h="165734">
                <a:moveTo>
                  <a:pt x="8722258" y="165125"/>
                </a:moveTo>
                <a:lnTo>
                  <a:pt x="7132142" y="165125"/>
                </a:lnTo>
                <a:lnTo>
                  <a:pt x="6719227" y="0"/>
                </a:lnTo>
                <a:lnTo>
                  <a:pt x="3964101" y="0"/>
                </a:lnTo>
                <a:lnTo>
                  <a:pt x="4758156" y="0"/>
                </a:lnTo>
                <a:lnTo>
                  <a:pt x="2003018" y="0"/>
                </a:lnTo>
                <a:lnTo>
                  <a:pt x="1590116" y="165125"/>
                </a:lnTo>
                <a:lnTo>
                  <a:pt x="0" y="165125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2692027" y="6938365"/>
            <a:ext cx="2811780" cy="309880"/>
          </a:xfrm>
          <a:custGeom>
            <a:avLst/>
            <a:gdLst/>
            <a:ahLst/>
            <a:cxnLst/>
            <a:rect l="l" t="t" r="r" b="b"/>
            <a:pathLst>
              <a:path w="2811779" h="309879">
                <a:moveTo>
                  <a:pt x="2811602" y="309359"/>
                </a:moveTo>
                <a:lnTo>
                  <a:pt x="1043139" y="309359"/>
                </a:lnTo>
                <a:lnTo>
                  <a:pt x="676808" y="165353"/>
                </a:lnTo>
                <a:lnTo>
                  <a:pt x="0" y="165353"/>
                </a:lnTo>
                <a:lnTo>
                  <a:pt x="0" y="87744"/>
                </a:lnTo>
                <a:lnTo>
                  <a:pt x="223202" y="0"/>
                </a:lnTo>
                <a:lnTo>
                  <a:pt x="262208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2692034" y="6938365"/>
            <a:ext cx="5316855" cy="309880"/>
          </a:xfrm>
          <a:custGeom>
            <a:avLst/>
            <a:gdLst/>
            <a:ahLst/>
            <a:cxnLst/>
            <a:rect l="l" t="t" r="r" b="b"/>
            <a:pathLst>
              <a:path w="5316855" h="309879">
                <a:moveTo>
                  <a:pt x="5093576" y="0"/>
                </a:moveTo>
                <a:lnTo>
                  <a:pt x="223189" y="0"/>
                </a:lnTo>
                <a:lnTo>
                  <a:pt x="0" y="87744"/>
                </a:lnTo>
                <a:lnTo>
                  <a:pt x="0" y="165353"/>
                </a:lnTo>
                <a:lnTo>
                  <a:pt x="676795" y="165353"/>
                </a:lnTo>
                <a:lnTo>
                  <a:pt x="1043127" y="309359"/>
                </a:lnTo>
                <a:lnTo>
                  <a:pt x="2811589" y="309359"/>
                </a:lnTo>
                <a:lnTo>
                  <a:pt x="2505176" y="309359"/>
                </a:lnTo>
                <a:lnTo>
                  <a:pt x="4273638" y="309359"/>
                </a:lnTo>
                <a:lnTo>
                  <a:pt x="4639983" y="165353"/>
                </a:lnTo>
                <a:lnTo>
                  <a:pt x="5316778" y="165353"/>
                </a:lnTo>
                <a:lnTo>
                  <a:pt x="5316778" y="87744"/>
                </a:lnTo>
                <a:lnTo>
                  <a:pt x="5093576" y="0"/>
                </a:lnTo>
                <a:close/>
              </a:path>
            </a:pathLst>
          </a:custGeom>
          <a:solidFill>
            <a:srgbClr val="516250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8005630" y="7053319"/>
            <a:ext cx="1701800" cy="50800"/>
          </a:xfrm>
          <a:custGeom>
            <a:avLst/>
            <a:gdLst/>
            <a:ahLst/>
            <a:cxnLst/>
            <a:rect l="l" t="t" r="r" b="b"/>
            <a:pathLst>
              <a:path w="1701800" h="50800">
                <a:moveTo>
                  <a:pt x="0" y="50406"/>
                </a:moveTo>
                <a:lnTo>
                  <a:pt x="412203" y="50406"/>
                </a:lnTo>
                <a:lnTo>
                  <a:pt x="532803" y="0"/>
                </a:lnTo>
                <a:lnTo>
                  <a:pt x="170149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8538429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8688691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8838952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8989213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9139476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9289736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9439998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9590260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6865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1004690" y="6696842"/>
            <a:ext cx="2132965" cy="281940"/>
          </a:xfrm>
          <a:custGeom>
            <a:avLst/>
            <a:gdLst/>
            <a:ahLst/>
            <a:cxnLst/>
            <a:rect l="l" t="t" r="r" b="b"/>
            <a:pathLst>
              <a:path w="2132965" h="281940">
                <a:moveTo>
                  <a:pt x="2132698" y="10223"/>
                </a:moveTo>
                <a:lnTo>
                  <a:pt x="2132698" y="0"/>
                </a:lnTo>
                <a:lnTo>
                  <a:pt x="1835315" y="0"/>
                </a:lnTo>
                <a:lnTo>
                  <a:pt x="1458048" y="161569"/>
                </a:lnTo>
                <a:lnTo>
                  <a:pt x="214452" y="161569"/>
                </a:lnTo>
                <a:lnTo>
                  <a:pt x="0" y="281901"/>
                </a:lnTo>
                <a:lnTo>
                  <a:pt x="1509420" y="281901"/>
                </a:lnTo>
                <a:lnTo>
                  <a:pt x="1949881" y="100723"/>
                </a:lnTo>
                <a:lnTo>
                  <a:pt x="2132698" y="100723"/>
                </a:lnTo>
                <a:lnTo>
                  <a:pt x="2132698" y="88087"/>
                </a:lnTo>
                <a:lnTo>
                  <a:pt x="2108339" y="75056"/>
                </a:lnTo>
                <a:lnTo>
                  <a:pt x="2108339" y="23253"/>
                </a:lnTo>
                <a:lnTo>
                  <a:pt x="2132698" y="10223"/>
                </a:lnTo>
                <a:close/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984874" y="7053319"/>
            <a:ext cx="1701800" cy="50800"/>
          </a:xfrm>
          <a:custGeom>
            <a:avLst/>
            <a:gdLst/>
            <a:ahLst/>
            <a:cxnLst/>
            <a:rect l="l" t="t" r="r" b="b"/>
            <a:pathLst>
              <a:path w="1701800" h="50800">
                <a:moveTo>
                  <a:pt x="1701495" y="50406"/>
                </a:moveTo>
                <a:lnTo>
                  <a:pt x="1289291" y="50406"/>
                </a:lnTo>
                <a:lnTo>
                  <a:pt x="1168692" y="0"/>
                </a:ln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2036704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1886442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1736181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1585920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1435658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1285397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1135134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984873" y="7083925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116865" y="0"/>
                </a:moveTo>
                <a:lnTo>
                  <a:pt x="0" y="0"/>
                </a:lnTo>
              </a:path>
            </a:pathLst>
          </a:custGeom>
          <a:ln w="10363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4501439" y="666013"/>
            <a:ext cx="1689735" cy="1054735"/>
          </a:xfrm>
          <a:custGeom>
            <a:avLst/>
            <a:gdLst/>
            <a:ahLst/>
            <a:cxnLst/>
            <a:rect l="l" t="t" r="r" b="b"/>
            <a:pathLst>
              <a:path w="1689735" h="1054735">
                <a:moveTo>
                  <a:pt x="366864" y="0"/>
                </a:moveTo>
                <a:lnTo>
                  <a:pt x="235813" y="0"/>
                </a:lnTo>
                <a:lnTo>
                  <a:pt x="235813" y="66090"/>
                </a:lnTo>
                <a:lnTo>
                  <a:pt x="235813" y="274980"/>
                </a:lnTo>
                <a:lnTo>
                  <a:pt x="235813" y="395668"/>
                </a:lnTo>
                <a:lnTo>
                  <a:pt x="235394" y="666445"/>
                </a:lnTo>
                <a:lnTo>
                  <a:pt x="131394" y="612076"/>
                </a:lnTo>
                <a:lnTo>
                  <a:pt x="131178" y="334822"/>
                </a:lnTo>
                <a:lnTo>
                  <a:pt x="235813" y="395668"/>
                </a:lnTo>
                <a:lnTo>
                  <a:pt x="235813" y="274980"/>
                </a:lnTo>
                <a:lnTo>
                  <a:pt x="131178" y="334810"/>
                </a:lnTo>
                <a:lnTo>
                  <a:pt x="130975" y="65341"/>
                </a:lnTo>
                <a:lnTo>
                  <a:pt x="235813" y="66090"/>
                </a:lnTo>
                <a:lnTo>
                  <a:pt x="235813" y="0"/>
                </a:lnTo>
                <a:lnTo>
                  <a:pt x="0" y="0"/>
                </a:lnTo>
                <a:lnTo>
                  <a:pt x="0" y="630555"/>
                </a:lnTo>
                <a:lnTo>
                  <a:pt x="366763" y="823849"/>
                </a:lnTo>
                <a:lnTo>
                  <a:pt x="366788" y="666445"/>
                </a:lnTo>
                <a:lnTo>
                  <a:pt x="366864" y="401142"/>
                </a:lnTo>
                <a:lnTo>
                  <a:pt x="237909" y="331724"/>
                </a:lnTo>
                <a:lnTo>
                  <a:pt x="366826" y="265201"/>
                </a:lnTo>
                <a:lnTo>
                  <a:pt x="366852" y="65341"/>
                </a:lnTo>
                <a:lnTo>
                  <a:pt x="366864" y="0"/>
                </a:lnTo>
                <a:close/>
              </a:path>
              <a:path w="1689735" h="1054735">
                <a:moveTo>
                  <a:pt x="807491" y="0"/>
                </a:moveTo>
                <a:lnTo>
                  <a:pt x="676440" y="0"/>
                </a:lnTo>
                <a:lnTo>
                  <a:pt x="676440" y="66090"/>
                </a:lnTo>
                <a:lnTo>
                  <a:pt x="675741" y="898220"/>
                </a:lnTo>
                <a:lnTo>
                  <a:pt x="571779" y="843508"/>
                </a:lnTo>
                <a:lnTo>
                  <a:pt x="571779" y="65341"/>
                </a:lnTo>
                <a:lnTo>
                  <a:pt x="676440" y="66090"/>
                </a:lnTo>
                <a:lnTo>
                  <a:pt x="676440" y="0"/>
                </a:lnTo>
                <a:lnTo>
                  <a:pt x="440766" y="0"/>
                </a:lnTo>
                <a:lnTo>
                  <a:pt x="440626" y="861999"/>
                </a:lnTo>
                <a:lnTo>
                  <a:pt x="807491" y="1054608"/>
                </a:lnTo>
                <a:lnTo>
                  <a:pt x="807491" y="898220"/>
                </a:lnTo>
                <a:lnTo>
                  <a:pt x="807491" y="65341"/>
                </a:lnTo>
                <a:lnTo>
                  <a:pt x="807491" y="0"/>
                </a:lnTo>
                <a:close/>
              </a:path>
              <a:path w="1689735" h="1054735">
                <a:moveTo>
                  <a:pt x="1248308" y="861999"/>
                </a:moveTo>
                <a:lnTo>
                  <a:pt x="1248270" y="0"/>
                </a:lnTo>
                <a:lnTo>
                  <a:pt x="1117206" y="0"/>
                </a:lnTo>
                <a:lnTo>
                  <a:pt x="1117219" y="65341"/>
                </a:lnTo>
                <a:lnTo>
                  <a:pt x="998156" y="673747"/>
                </a:lnTo>
                <a:lnTo>
                  <a:pt x="1012444" y="445757"/>
                </a:lnTo>
                <a:lnTo>
                  <a:pt x="1012444" y="0"/>
                </a:lnTo>
                <a:lnTo>
                  <a:pt x="881392" y="0"/>
                </a:lnTo>
                <a:lnTo>
                  <a:pt x="881443" y="1054620"/>
                </a:lnTo>
                <a:lnTo>
                  <a:pt x="1013841" y="985100"/>
                </a:lnTo>
                <a:lnTo>
                  <a:pt x="1013193" y="898220"/>
                </a:lnTo>
                <a:lnTo>
                  <a:pt x="1132128" y="318147"/>
                </a:lnTo>
                <a:lnTo>
                  <a:pt x="1117841" y="546125"/>
                </a:lnTo>
                <a:lnTo>
                  <a:pt x="1117155" y="930859"/>
                </a:lnTo>
                <a:lnTo>
                  <a:pt x="1248308" y="861999"/>
                </a:lnTo>
                <a:close/>
              </a:path>
              <a:path w="1689735" h="1054735">
                <a:moveTo>
                  <a:pt x="1689125" y="0"/>
                </a:moveTo>
                <a:lnTo>
                  <a:pt x="1558074" y="0"/>
                </a:lnTo>
                <a:lnTo>
                  <a:pt x="1558074" y="252476"/>
                </a:lnTo>
                <a:lnTo>
                  <a:pt x="1453311" y="311213"/>
                </a:lnTo>
                <a:lnTo>
                  <a:pt x="1453311" y="0"/>
                </a:lnTo>
                <a:lnTo>
                  <a:pt x="1322260" y="0"/>
                </a:lnTo>
                <a:lnTo>
                  <a:pt x="1322362" y="823849"/>
                </a:lnTo>
                <a:lnTo>
                  <a:pt x="1453896" y="754519"/>
                </a:lnTo>
                <a:lnTo>
                  <a:pt x="1453235" y="400037"/>
                </a:lnTo>
                <a:lnTo>
                  <a:pt x="1558074" y="339864"/>
                </a:lnTo>
                <a:lnTo>
                  <a:pt x="1558074" y="699617"/>
                </a:lnTo>
                <a:lnTo>
                  <a:pt x="1689074" y="630555"/>
                </a:lnTo>
                <a:lnTo>
                  <a:pt x="1689125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5162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894" y="302865"/>
            <a:ext cx="9267613" cy="36933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fld id="{8F97F932-D99A-4087-BFB1-EA42FAFC8D2C}" type="datetime1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23170" y="7025306"/>
            <a:ext cx="262890" cy="215444"/>
          </a:xfrm>
        </p:spPr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894" y="1764665"/>
            <a:ext cx="9267613" cy="141577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15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038874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0" y="0"/>
                </a:lnTo>
                <a:lnTo>
                  <a:pt x="12" y="446430"/>
                </a:lnTo>
                <a:lnTo>
                  <a:pt x="259676" y="583298"/>
                </a:lnTo>
                <a:lnTo>
                  <a:pt x="259705" y="471855"/>
                </a:lnTo>
                <a:lnTo>
                  <a:pt x="166674" y="471855"/>
                </a:lnTo>
                <a:lnTo>
                  <a:pt x="93040" y="433349"/>
                </a:lnTo>
                <a:lnTo>
                  <a:pt x="92735" y="46266"/>
                </a:lnTo>
                <a:lnTo>
                  <a:pt x="259746" y="46266"/>
                </a:lnTo>
                <a:lnTo>
                  <a:pt x="259753" y="0"/>
                </a:lnTo>
                <a:close/>
              </a:path>
              <a:path w="260350" h="583565">
                <a:moveTo>
                  <a:pt x="259746" y="46266"/>
                </a:moveTo>
                <a:lnTo>
                  <a:pt x="92735" y="46266"/>
                </a:lnTo>
                <a:lnTo>
                  <a:pt x="166966" y="46799"/>
                </a:lnTo>
                <a:lnTo>
                  <a:pt x="166966" y="194691"/>
                </a:lnTo>
                <a:lnTo>
                  <a:pt x="92887" y="237045"/>
                </a:lnTo>
                <a:lnTo>
                  <a:pt x="166966" y="280136"/>
                </a:lnTo>
                <a:lnTo>
                  <a:pt x="166674" y="471855"/>
                </a:lnTo>
                <a:lnTo>
                  <a:pt x="259705" y="471855"/>
                </a:lnTo>
                <a:lnTo>
                  <a:pt x="259753" y="284010"/>
                </a:lnTo>
                <a:lnTo>
                  <a:pt x="168452" y="234861"/>
                </a:lnTo>
                <a:lnTo>
                  <a:pt x="259727" y="187756"/>
                </a:lnTo>
                <a:lnTo>
                  <a:pt x="259746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975047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166966" y="0"/>
                </a:lnTo>
                <a:lnTo>
                  <a:pt x="166966" y="178752"/>
                </a:lnTo>
                <a:lnTo>
                  <a:pt x="92786" y="220332"/>
                </a:lnTo>
                <a:lnTo>
                  <a:pt x="92786" y="0"/>
                </a:lnTo>
                <a:lnTo>
                  <a:pt x="0" y="0"/>
                </a:lnTo>
                <a:lnTo>
                  <a:pt x="88" y="583298"/>
                </a:lnTo>
                <a:lnTo>
                  <a:pt x="93205" y="534212"/>
                </a:lnTo>
                <a:lnTo>
                  <a:pt x="92735" y="283222"/>
                </a:lnTo>
                <a:lnTo>
                  <a:pt x="166966" y="240626"/>
                </a:lnTo>
                <a:lnTo>
                  <a:pt x="166966" y="495338"/>
                </a:lnTo>
                <a:lnTo>
                  <a:pt x="259714" y="446430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0850" y="195023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01" y="0"/>
                </a:lnTo>
                <a:lnTo>
                  <a:pt x="0" y="610298"/>
                </a:lnTo>
                <a:lnTo>
                  <a:pt x="259753" y="746671"/>
                </a:lnTo>
                <a:lnTo>
                  <a:pt x="259753" y="635939"/>
                </a:lnTo>
                <a:lnTo>
                  <a:pt x="166458" y="635939"/>
                </a:lnTo>
                <a:lnTo>
                  <a:pt x="92862" y="597204"/>
                </a:lnTo>
                <a:lnTo>
                  <a:pt x="92862" y="46266"/>
                </a:lnTo>
                <a:lnTo>
                  <a:pt x="259753" y="46266"/>
                </a:lnTo>
                <a:lnTo>
                  <a:pt x="259753" y="0"/>
                </a:lnTo>
                <a:close/>
              </a:path>
              <a:path w="260350" h="746760">
                <a:moveTo>
                  <a:pt x="259753" y="46266"/>
                </a:moveTo>
                <a:lnTo>
                  <a:pt x="92862" y="46266"/>
                </a:lnTo>
                <a:lnTo>
                  <a:pt x="166966" y="46786"/>
                </a:lnTo>
                <a:lnTo>
                  <a:pt x="166458" y="635939"/>
                </a:lnTo>
                <a:lnTo>
                  <a:pt x="259753" y="635939"/>
                </a:lnTo>
                <a:lnTo>
                  <a:pt x="259753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62917" y="195018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66966" y="0"/>
                </a:lnTo>
                <a:lnTo>
                  <a:pt x="166966" y="46266"/>
                </a:lnTo>
                <a:lnTo>
                  <a:pt x="82664" y="477012"/>
                </a:lnTo>
                <a:lnTo>
                  <a:pt x="92786" y="315595"/>
                </a:lnTo>
                <a:lnTo>
                  <a:pt x="92786" y="0"/>
                </a:lnTo>
                <a:lnTo>
                  <a:pt x="0" y="0"/>
                </a:lnTo>
                <a:lnTo>
                  <a:pt x="38" y="746671"/>
                </a:lnTo>
                <a:lnTo>
                  <a:pt x="93776" y="697458"/>
                </a:lnTo>
                <a:lnTo>
                  <a:pt x="93319" y="635939"/>
                </a:lnTo>
                <a:lnTo>
                  <a:pt x="177520" y="225247"/>
                </a:lnTo>
                <a:lnTo>
                  <a:pt x="167411" y="386651"/>
                </a:lnTo>
                <a:lnTo>
                  <a:pt x="166916" y="659053"/>
                </a:lnTo>
                <a:lnTo>
                  <a:pt x="259778" y="610298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662917" y="195018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66966" y="0"/>
                </a:lnTo>
                <a:lnTo>
                  <a:pt x="166966" y="46266"/>
                </a:lnTo>
                <a:lnTo>
                  <a:pt x="82664" y="477012"/>
                </a:lnTo>
                <a:lnTo>
                  <a:pt x="92786" y="315595"/>
                </a:lnTo>
                <a:lnTo>
                  <a:pt x="92786" y="0"/>
                </a:lnTo>
                <a:lnTo>
                  <a:pt x="0" y="0"/>
                </a:lnTo>
                <a:lnTo>
                  <a:pt x="38" y="746671"/>
                </a:lnTo>
                <a:lnTo>
                  <a:pt x="93776" y="697458"/>
                </a:lnTo>
                <a:lnTo>
                  <a:pt x="93319" y="635939"/>
                </a:lnTo>
                <a:lnTo>
                  <a:pt x="177520" y="225247"/>
                </a:lnTo>
                <a:lnTo>
                  <a:pt x="167411" y="386651"/>
                </a:lnTo>
                <a:lnTo>
                  <a:pt x="166916" y="659053"/>
                </a:lnTo>
                <a:lnTo>
                  <a:pt x="259778" y="610298"/>
                </a:lnTo>
                <a:lnTo>
                  <a:pt x="259753" y="0"/>
                </a:lnTo>
                <a:close/>
              </a:path>
            </a:pathLst>
          </a:custGeom>
          <a:ln w="5156">
            <a:solidFill>
              <a:srgbClr val="949A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731269"/>
            <a:ext cx="6966584" cy="207010"/>
          </a:xfrm>
          <a:custGeom>
            <a:avLst/>
            <a:gdLst/>
            <a:ahLst/>
            <a:cxnLst/>
            <a:rect l="l" t="t" r="r" b="b"/>
            <a:pathLst>
              <a:path w="6966584" h="207009">
                <a:moveTo>
                  <a:pt x="6965996" y="0"/>
                </a:moveTo>
                <a:lnTo>
                  <a:pt x="6923820" y="0"/>
                </a:lnTo>
                <a:lnTo>
                  <a:pt x="6905896" y="45387"/>
                </a:lnTo>
                <a:lnTo>
                  <a:pt x="6879044" y="85327"/>
                </a:lnTo>
                <a:lnTo>
                  <a:pt x="6844496" y="118568"/>
                </a:lnTo>
                <a:lnTo>
                  <a:pt x="6803483" y="143860"/>
                </a:lnTo>
                <a:lnTo>
                  <a:pt x="6757238" y="159953"/>
                </a:lnTo>
                <a:lnTo>
                  <a:pt x="6706993" y="165595"/>
                </a:lnTo>
                <a:lnTo>
                  <a:pt x="0" y="165595"/>
                </a:lnTo>
                <a:lnTo>
                  <a:pt x="0" y="206502"/>
                </a:lnTo>
                <a:lnTo>
                  <a:pt x="6706993" y="206502"/>
                </a:lnTo>
                <a:lnTo>
                  <a:pt x="6753236" y="202471"/>
                </a:lnTo>
                <a:lnTo>
                  <a:pt x="6796881" y="190839"/>
                </a:lnTo>
                <a:lnTo>
                  <a:pt x="6837245" y="172295"/>
                </a:lnTo>
                <a:lnTo>
                  <a:pt x="6873647" y="147527"/>
                </a:lnTo>
                <a:lnTo>
                  <a:pt x="6905405" y="117225"/>
                </a:lnTo>
                <a:lnTo>
                  <a:pt x="6931837" y="82077"/>
                </a:lnTo>
                <a:lnTo>
                  <a:pt x="6952261" y="42772"/>
                </a:lnTo>
                <a:lnTo>
                  <a:pt x="6965996" y="0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405917"/>
            <a:ext cx="6964045" cy="448945"/>
          </a:xfrm>
          <a:custGeom>
            <a:avLst/>
            <a:gdLst/>
            <a:ahLst/>
            <a:cxnLst/>
            <a:rect l="l" t="t" r="r" b="b"/>
            <a:pathLst>
              <a:path w="6964045" h="448944">
                <a:moveTo>
                  <a:pt x="417207" y="80594"/>
                </a:moveTo>
                <a:lnTo>
                  <a:pt x="0" y="80594"/>
                </a:lnTo>
                <a:lnTo>
                  <a:pt x="0" y="332803"/>
                </a:lnTo>
                <a:lnTo>
                  <a:pt x="417207" y="80594"/>
                </a:lnTo>
                <a:close/>
              </a:path>
              <a:path w="6964045" h="448944">
                <a:moveTo>
                  <a:pt x="803249" y="80581"/>
                </a:moveTo>
                <a:lnTo>
                  <a:pt x="517080" y="80581"/>
                </a:lnTo>
                <a:lnTo>
                  <a:pt x="0" y="391464"/>
                </a:lnTo>
                <a:lnTo>
                  <a:pt x="0" y="448792"/>
                </a:lnTo>
                <a:lnTo>
                  <a:pt x="194170" y="448792"/>
                </a:lnTo>
                <a:lnTo>
                  <a:pt x="803249" y="80581"/>
                </a:lnTo>
                <a:close/>
              </a:path>
              <a:path w="6964045" h="448944">
                <a:moveTo>
                  <a:pt x="1131087" y="80581"/>
                </a:moveTo>
                <a:lnTo>
                  <a:pt x="885291" y="80581"/>
                </a:lnTo>
                <a:lnTo>
                  <a:pt x="272859" y="448792"/>
                </a:lnTo>
                <a:lnTo>
                  <a:pt x="522008" y="448792"/>
                </a:lnTo>
                <a:lnTo>
                  <a:pt x="1131087" y="80581"/>
                </a:lnTo>
                <a:close/>
              </a:path>
              <a:path w="6964045" h="448944">
                <a:moveTo>
                  <a:pt x="1437233" y="80581"/>
                </a:moveTo>
                <a:lnTo>
                  <a:pt x="1191437" y="80581"/>
                </a:lnTo>
                <a:lnTo>
                  <a:pt x="579005" y="448792"/>
                </a:lnTo>
                <a:lnTo>
                  <a:pt x="828154" y="448792"/>
                </a:lnTo>
                <a:lnTo>
                  <a:pt x="1437233" y="80581"/>
                </a:lnTo>
                <a:close/>
              </a:path>
              <a:path w="6964045" h="448944">
                <a:moveTo>
                  <a:pt x="6963677" y="197573"/>
                </a:moveTo>
                <a:lnTo>
                  <a:pt x="6946379" y="150863"/>
                </a:lnTo>
                <a:lnTo>
                  <a:pt x="6921055" y="108737"/>
                </a:lnTo>
                <a:lnTo>
                  <a:pt x="6888658" y="72136"/>
                </a:lnTo>
                <a:lnTo>
                  <a:pt x="6850100" y="41998"/>
                </a:lnTo>
                <a:lnTo>
                  <a:pt x="6806349" y="19304"/>
                </a:lnTo>
                <a:lnTo>
                  <a:pt x="6758330" y="4978"/>
                </a:lnTo>
                <a:lnTo>
                  <a:pt x="6706984" y="0"/>
                </a:lnTo>
                <a:lnTo>
                  <a:pt x="0" y="0"/>
                </a:lnTo>
                <a:lnTo>
                  <a:pt x="0" y="40906"/>
                </a:lnTo>
                <a:lnTo>
                  <a:pt x="6706984" y="40906"/>
                </a:lnTo>
                <a:lnTo>
                  <a:pt x="6755727" y="46202"/>
                </a:lnTo>
                <a:lnTo>
                  <a:pt x="6800774" y="61341"/>
                </a:lnTo>
                <a:lnTo>
                  <a:pt x="6840982" y="85178"/>
                </a:lnTo>
                <a:lnTo>
                  <a:pt x="6875234" y="116586"/>
                </a:lnTo>
                <a:lnTo>
                  <a:pt x="6902412" y="154432"/>
                </a:lnTo>
                <a:lnTo>
                  <a:pt x="6921360" y="197573"/>
                </a:lnTo>
                <a:lnTo>
                  <a:pt x="6963677" y="197573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562" y="1795170"/>
            <a:ext cx="2221230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516250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19299" y="2151091"/>
            <a:ext cx="5052059" cy="180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23170" y="7025306"/>
            <a:ext cx="262890" cy="236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1D1D1B"/>
                </a:solidFill>
                <a:latin typeface="Trebuchet MS"/>
                <a:cs typeface="Trebuchet MS"/>
              </a:defRPr>
            </a:lvl1pPr>
          </a:lstStyle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‹#›</a:t>
            </a:fld>
            <a:endParaRPr spc="-5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0861" y="1933471"/>
            <a:ext cx="486409" cy="1092200"/>
          </a:xfrm>
          <a:custGeom>
            <a:avLst/>
            <a:gdLst/>
            <a:ahLst/>
            <a:cxnLst/>
            <a:rect l="l" t="t" r="r" b="b"/>
            <a:pathLst>
              <a:path w="486410" h="1092200">
                <a:moveTo>
                  <a:pt x="486232" y="0"/>
                </a:moveTo>
                <a:lnTo>
                  <a:pt x="0" y="0"/>
                </a:lnTo>
                <a:lnTo>
                  <a:pt x="25" y="835685"/>
                </a:lnTo>
                <a:lnTo>
                  <a:pt x="486092" y="1091882"/>
                </a:lnTo>
                <a:lnTo>
                  <a:pt x="486144" y="883272"/>
                </a:lnTo>
                <a:lnTo>
                  <a:pt x="311988" y="883272"/>
                </a:lnTo>
                <a:lnTo>
                  <a:pt x="174155" y="811199"/>
                </a:lnTo>
                <a:lnTo>
                  <a:pt x="173596" y="86601"/>
                </a:lnTo>
                <a:lnTo>
                  <a:pt x="486219" y="86601"/>
                </a:lnTo>
                <a:lnTo>
                  <a:pt x="486232" y="0"/>
                </a:lnTo>
                <a:close/>
              </a:path>
              <a:path w="486410" h="1092200">
                <a:moveTo>
                  <a:pt x="486219" y="86601"/>
                </a:moveTo>
                <a:lnTo>
                  <a:pt x="173596" y="86601"/>
                </a:lnTo>
                <a:lnTo>
                  <a:pt x="312547" y="87591"/>
                </a:lnTo>
                <a:lnTo>
                  <a:pt x="312547" y="364439"/>
                </a:lnTo>
                <a:lnTo>
                  <a:pt x="173875" y="443725"/>
                </a:lnTo>
                <a:lnTo>
                  <a:pt x="312547" y="524395"/>
                </a:lnTo>
                <a:lnTo>
                  <a:pt x="311988" y="883272"/>
                </a:lnTo>
                <a:lnTo>
                  <a:pt x="486144" y="883272"/>
                </a:lnTo>
                <a:lnTo>
                  <a:pt x="486232" y="531660"/>
                </a:lnTo>
                <a:lnTo>
                  <a:pt x="315315" y="439635"/>
                </a:lnTo>
                <a:lnTo>
                  <a:pt x="486181" y="351472"/>
                </a:lnTo>
                <a:lnTo>
                  <a:pt x="486219" y="86601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03305" y="1933471"/>
            <a:ext cx="486409" cy="1092200"/>
          </a:xfrm>
          <a:custGeom>
            <a:avLst/>
            <a:gdLst/>
            <a:ahLst/>
            <a:cxnLst/>
            <a:rect l="l" t="t" r="r" b="b"/>
            <a:pathLst>
              <a:path w="486410" h="1092200">
                <a:moveTo>
                  <a:pt x="486232" y="0"/>
                </a:moveTo>
                <a:lnTo>
                  <a:pt x="312547" y="0"/>
                </a:lnTo>
                <a:lnTo>
                  <a:pt x="312547" y="334606"/>
                </a:lnTo>
                <a:lnTo>
                  <a:pt x="173685" y="412457"/>
                </a:lnTo>
                <a:lnTo>
                  <a:pt x="173685" y="0"/>
                </a:lnTo>
                <a:lnTo>
                  <a:pt x="0" y="0"/>
                </a:lnTo>
                <a:lnTo>
                  <a:pt x="152" y="1091882"/>
                </a:lnTo>
                <a:lnTo>
                  <a:pt x="174472" y="999997"/>
                </a:lnTo>
                <a:lnTo>
                  <a:pt x="173596" y="530186"/>
                </a:lnTo>
                <a:lnTo>
                  <a:pt x="312547" y="450443"/>
                </a:lnTo>
                <a:lnTo>
                  <a:pt x="312547" y="927227"/>
                </a:lnTo>
                <a:lnTo>
                  <a:pt x="486156" y="835685"/>
                </a:lnTo>
                <a:lnTo>
                  <a:pt x="486232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34853" y="1933472"/>
            <a:ext cx="486409" cy="1398270"/>
          </a:xfrm>
          <a:custGeom>
            <a:avLst/>
            <a:gdLst/>
            <a:ahLst/>
            <a:cxnLst/>
            <a:rect l="l" t="t" r="r" b="b"/>
            <a:pathLst>
              <a:path w="486410" h="1398270">
                <a:moveTo>
                  <a:pt x="486232" y="0"/>
                </a:moveTo>
                <a:lnTo>
                  <a:pt x="190" y="0"/>
                </a:lnTo>
                <a:lnTo>
                  <a:pt x="0" y="1142441"/>
                </a:lnTo>
                <a:lnTo>
                  <a:pt x="486232" y="1397711"/>
                </a:lnTo>
                <a:lnTo>
                  <a:pt x="486232" y="1190434"/>
                </a:lnTo>
                <a:lnTo>
                  <a:pt x="311607" y="1190434"/>
                </a:lnTo>
                <a:lnTo>
                  <a:pt x="173824" y="1117942"/>
                </a:lnTo>
                <a:lnTo>
                  <a:pt x="173824" y="86601"/>
                </a:lnTo>
                <a:lnTo>
                  <a:pt x="486232" y="86601"/>
                </a:lnTo>
                <a:lnTo>
                  <a:pt x="486232" y="0"/>
                </a:lnTo>
                <a:close/>
              </a:path>
              <a:path w="486410" h="1398270">
                <a:moveTo>
                  <a:pt x="486232" y="86601"/>
                </a:moveTo>
                <a:lnTo>
                  <a:pt x="173824" y="86601"/>
                </a:lnTo>
                <a:lnTo>
                  <a:pt x="312534" y="87591"/>
                </a:lnTo>
                <a:lnTo>
                  <a:pt x="311607" y="1190434"/>
                </a:lnTo>
                <a:lnTo>
                  <a:pt x="486232" y="1190434"/>
                </a:lnTo>
                <a:lnTo>
                  <a:pt x="486232" y="86601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19007" y="1933471"/>
            <a:ext cx="486409" cy="1398270"/>
          </a:xfrm>
          <a:custGeom>
            <a:avLst/>
            <a:gdLst/>
            <a:ahLst/>
            <a:cxnLst/>
            <a:rect l="l" t="t" r="r" b="b"/>
            <a:pathLst>
              <a:path w="486410" h="1398270">
                <a:moveTo>
                  <a:pt x="486244" y="0"/>
                </a:moveTo>
                <a:lnTo>
                  <a:pt x="312546" y="0"/>
                </a:lnTo>
                <a:lnTo>
                  <a:pt x="312559" y="86601"/>
                </a:lnTo>
                <a:lnTo>
                  <a:pt x="154749" y="892937"/>
                </a:lnTo>
                <a:lnTo>
                  <a:pt x="173685" y="590778"/>
                </a:lnTo>
                <a:lnTo>
                  <a:pt x="173685" y="0"/>
                </a:lnTo>
                <a:lnTo>
                  <a:pt x="0" y="0"/>
                </a:lnTo>
                <a:lnTo>
                  <a:pt x="76" y="1397723"/>
                </a:lnTo>
                <a:lnTo>
                  <a:pt x="175539" y="1305598"/>
                </a:lnTo>
                <a:lnTo>
                  <a:pt x="174688" y="1190447"/>
                </a:lnTo>
                <a:lnTo>
                  <a:pt x="332320" y="421652"/>
                </a:lnTo>
                <a:lnTo>
                  <a:pt x="313385" y="723798"/>
                </a:lnTo>
                <a:lnTo>
                  <a:pt x="312470" y="1233703"/>
                </a:lnTo>
                <a:lnTo>
                  <a:pt x="486295" y="1142441"/>
                </a:lnTo>
                <a:lnTo>
                  <a:pt x="486244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149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5869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9589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309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70291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0749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44691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4">
                <a:moveTo>
                  <a:pt x="276872" y="0"/>
                </a:moveTo>
                <a:lnTo>
                  <a:pt x="0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78143" y="342860"/>
            <a:ext cx="3631565" cy="137795"/>
            <a:chOff x="78143" y="342860"/>
            <a:chExt cx="3631565" cy="137795"/>
          </a:xfrm>
        </p:grpSpPr>
        <p:sp>
          <p:nvSpPr>
            <p:cNvPr id="24" name="object 24"/>
            <p:cNvSpPr/>
            <p:nvPr/>
          </p:nvSpPr>
          <p:spPr>
            <a:xfrm>
              <a:off x="881889" y="401911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4">
                  <a:moveTo>
                    <a:pt x="276872" y="0"/>
                  </a:moveTo>
                  <a:lnTo>
                    <a:pt x="0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458" y="354176"/>
              <a:ext cx="3609340" cy="114935"/>
            </a:xfrm>
            <a:custGeom>
              <a:avLst/>
              <a:gdLst/>
              <a:ahLst/>
              <a:cxnLst/>
              <a:rect l="l" t="t" r="r" b="b"/>
              <a:pathLst>
                <a:path w="3609340" h="114934">
                  <a:moveTo>
                    <a:pt x="3608908" y="114566"/>
                  </a:moveTo>
                  <a:lnTo>
                    <a:pt x="687819" y="114566"/>
                  </a:lnTo>
                  <a:lnTo>
                    <a:pt x="448729" y="0"/>
                  </a:lnTo>
                  <a:lnTo>
                    <a:pt x="0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-11315" y="619734"/>
            <a:ext cx="3626485" cy="624205"/>
            <a:chOff x="-11315" y="619734"/>
            <a:chExt cx="3626485" cy="624205"/>
          </a:xfrm>
        </p:grpSpPr>
        <p:sp>
          <p:nvSpPr>
            <p:cNvPr id="27" name="object 27"/>
            <p:cNvSpPr/>
            <p:nvPr/>
          </p:nvSpPr>
          <p:spPr>
            <a:xfrm>
              <a:off x="0" y="631050"/>
              <a:ext cx="3604260" cy="601980"/>
            </a:xfrm>
            <a:custGeom>
              <a:avLst/>
              <a:gdLst/>
              <a:ahLst/>
              <a:cxnLst/>
              <a:rect l="l" t="t" r="r" b="b"/>
              <a:pathLst>
                <a:path w="3604260" h="601980">
                  <a:moveTo>
                    <a:pt x="3603801" y="0"/>
                  </a:moveTo>
                  <a:lnTo>
                    <a:pt x="136320" y="0"/>
                  </a:lnTo>
                  <a:lnTo>
                    <a:pt x="0" y="70636"/>
                  </a:lnTo>
                </a:path>
                <a:path w="3604260" h="601980">
                  <a:moveTo>
                    <a:pt x="0" y="601484"/>
                  </a:moveTo>
                  <a:lnTo>
                    <a:pt x="546123" y="601484"/>
                  </a:lnTo>
                  <a:lnTo>
                    <a:pt x="1294814" y="233908"/>
                  </a:lnTo>
                  <a:lnTo>
                    <a:pt x="3151782" y="233908"/>
                  </a:lnTo>
                  <a:lnTo>
                    <a:pt x="3603801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7427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7427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94664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94664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1901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81901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9138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9138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6374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6374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43612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3612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0849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0849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18086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8086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05323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05323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2559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2559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97977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97977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70342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70342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54271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54271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41508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415084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28744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287449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30" h="219709">
                  <a:moveTo>
                    <a:pt x="23736" y="219455"/>
                  </a:moveTo>
                  <a:lnTo>
                    <a:pt x="0" y="219455"/>
                  </a:lnTo>
                  <a:lnTo>
                    <a:pt x="0" y="0"/>
                  </a:lnTo>
                  <a:lnTo>
                    <a:pt x="23736" y="0"/>
                  </a:lnTo>
                  <a:lnTo>
                    <a:pt x="23736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1124699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45349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50072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870722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68781" y="155385"/>
            <a:ext cx="0" cy="158115"/>
          </a:xfrm>
          <a:custGeom>
            <a:avLst/>
            <a:gdLst/>
            <a:ahLst/>
            <a:cxnLst/>
            <a:rect l="l" t="t" r="r" b="b"/>
            <a:pathLst>
              <a:path h="158115">
                <a:moveTo>
                  <a:pt x="0" y="0"/>
                </a:moveTo>
                <a:lnTo>
                  <a:pt x="0" y="157899"/>
                </a:lnTo>
              </a:path>
            </a:pathLst>
          </a:custGeom>
          <a:ln w="22631">
            <a:solidFill>
              <a:srgbClr val="94A2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3" name="object 63"/>
          <p:cNvGrpSpPr/>
          <p:nvPr/>
        </p:nvGrpSpPr>
        <p:grpSpPr>
          <a:xfrm>
            <a:off x="-11315" y="-11315"/>
            <a:ext cx="4505960" cy="1477645"/>
            <a:chOff x="-11315" y="-11315"/>
            <a:chExt cx="4505960" cy="1477645"/>
          </a:xfrm>
        </p:grpSpPr>
        <p:sp>
          <p:nvSpPr>
            <p:cNvPr id="64" name="object 64"/>
            <p:cNvSpPr/>
            <p:nvPr/>
          </p:nvSpPr>
          <p:spPr>
            <a:xfrm>
              <a:off x="2201903" y="234339"/>
              <a:ext cx="1284605" cy="0"/>
            </a:xfrm>
            <a:custGeom>
              <a:avLst/>
              <a:gdLst/>
              <a:ahLst/>
              <a:cxnLst/>
              <a:rect l="l" t="t" r="r" b="b"/>
              <a:pathLst>
                <a:path w="1284604">
                  <a:moveTo>
                    <a:pt x="0" y="0"/>
                  </a:moveTo>
                  <a:lnTo>
                    <a:pt x="1284013" y="0"/>
                  </a:lnTo>
                </a:path>
              </a:pathLst>
            </a:custGeom>
            <a:ln w="22631">
              <a:solidFill>
                <a:srgbClr val="51625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0"/>
              <a:ext cx="4483100" cy="1454785"/>
            </a:xfrm>
            <a:custGeom>
              <a:avLst/>
              <a:gdLst/>
              <a:ahLst/>
              <a:cxnLst/>
              <a:rect l="l" t="t" r="r" b="b"/>
              <a:pathLst>
                <a:path w="4483100" h="1454785">
                  <a:moveTo>
                    <a:pt x="4483086" y="0"/>
                  </a:moveTo>
                  <a:lnTo>
                    <a:pt x="4483086" y="349780"/>
                  </a:lnTo>
                  <a:lnTo>
                    <a:pt x="2311182" y="1454451"/>
                  </a:lnTo>
                  <a:lnTo>
                    <a:pt x="0" y="1454451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/>
          <p:nvPr/>
        </p:nvSpPr>
        <p:spPr>
          <a:xfrm>
            <a:off x="0" y="1676636"/>
            <a:ext cx="342265" cy="1642110"/>
          </a:xfrm>
          <a:custGeom>
            <a:avLst/>
            <a:gdLst/>
            <a:ahLst/>
            <a:cxnLst/>
            <a:rect l="l" t="t" r="r" b="b"/>
            <a:pathLst>
              <a:path w="342265" h="1642110">
                <a:moveTo>
                  <a:pt x="342178" y="1635899"/>
                </a:moveTo>
                <a:lnTo>
                  <a:pt x="342178" y="444893"/>
                </a:lnTo>
                <a:lnTo>
                  <a:pt x="125440" y="0"/>
                </a:lnTo>
                <a:lnTo>
                  <a:pt x="0" y="3802"/>
                </a:lnTo>
              </a:path>
              <a:path w="342265" h="1642110">
                <a:moveTo>
                  <a:pt x="0" y="1641901"/>
                </a:moveTo>
                <a:lnTo>
                  <a:pt x="342178" y="1635899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3405976"/>
            <a:ext cx="342265" cy="1281430"/>
          </a:xfrm>
          <a:custGeom>
            <a:avLst/>
            <a:gdLst/>
            <a:ahLst/>
            <a:cxnLst/>
            <a:rect l="l" t="t" r="r" b="b"/>
            <a:pathLst>
              <a:path w="342265" h="1281429">
                <a:moveTo>
                  <a:pt x="342178" y="1281391"/>
                </a:moveTo>
                <a:lnTo>
                  <a:pt x="342178" y="662051"/>
                </a:lnTo>
                <a:lnTo>
                  <a:pt x="342178" y="0"/>
                </a:lnTo>
                <a:lnTo>
                  <a:pt x="0" y="0"/>
                </a:lnTo>
              </a:path>
              <a:path w="342265" h="1281429">
                <a:moveTo>
                  <a:pt x="0" y="1281391"/>
                </a:moveTo>
                <a:lnTo>
                  <a:pt x="342178" y="1281391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4763329"/>
            <a:ext cx="342265" cy="2520315"/>
          </a:xfrm>
          <a:custGeom>
            <a:avLst/>
            <a:gdLst/>
            <a:ahLst/>
            <a:cxnLst/>
            <a:rect l="l" t="t" r="r" b="b"/>
            <a:pathLst>
              <a:path w="342265" h="2520315">
                <a:moveTo>
                  <a:pt x="342178" y="0"/>
                </a:moveTo>
                <a:lnTo>
                  <a:pt x="342178" y="2075306"/>
                </a:lnTo>
                <a:lnTo>
                  <a:pt x="125440" y="2520200"/>
                </a:lnTo>
                <a:lnTo>
                  <a:pt x="0" y="2520200"/>
                </a:lnTo>
              </a:path>
              <a:path w="342265" h="2520315">
                <a:moveTo>
                  <a:pt x="0" y="0"/>
                </a:moveTo>
                <a:lnTo>
                  <a:pt x="342178" y="0"/>
                </a:lnTo>
              </a:path>
            </a:pathLst>
          </a:custGeom>
          <a:ln w="28752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9359" y="1645526"/>
            <a:ext cx="2331085" cy="64135"/>
          </a:xfrm>
          <a:custGeom>
            <a:avLst/>
            <a:gdLst/>
            <a:ahLst/>
            <a:cxnLst/>
            <a:rect l="l" t="t" r="r" b="b"/>
            <a:pathLst>
              <a:path w="2331085" h="64135">
                <a:moveTo>
                  <a:pt x="271119" y="63665"/>
                </a:moveTo>
                <a:lnTo>
                  <a:pt x="157200" y="5041"/>
                </a:lnTo>
                <a:lnTo>
                  <a:pt x="0" y="5041"/>
                </a:lnTo>
                <a:lnTo>
                  <a:pt x="0" y="63665"/>
                </a:lnTo>
                <a:lnTo>
                  <a:pt x="271119" y="63665"/>
                </a:lnTo>
                <a:close/>
              </a:path>
              <a:path w="2331085" h="64135">
                <a:moveTo>
                  <a:pt x="366522" y="63665"/>
                </a:moveTo>
                <a:lnTo>
                  <a:pt x="252603" y="5041"/>
                </a:lnTo>
                <a:lnTo>
                  <a:pt x="192697" y="5041"/>
                </a:lnTo>
                <a:lnTo>
                  <a:pt x="306628" y="63665"/>
                </a:lnTo>
                <a:lnTo>
                  <a:pt x="366522" y="63665"/>
                </a:lnTo>
                <a:close/>
              </a:path>
              <a:path w="2331085" h="64135">
                <a:moveTo>
                  <a:pt x="453440" y="58623"/>
                </a:moveTo>
                <a:lnTo>
                  <a:pt x="339521" y="0"/>
                </a:lnTo>
                <a:lnTo>
                  <a:pt x="279615" y="0"/>
                </a:lnTo>
                <a:lnTo>
                  <a:pt x="393547" y="58623"/>
                </a:lnTo>
                <a:lnTo>
                  <a:pt x="453440" y="58623"/>
                </a:lnTo>
                <a:close/>
              </a:path>
              <a:path w="2331085" h="64135">
                <a:moveTo>
                  <a:pt x="544601" y="58623"/>
                </a:moveTo>
                <a:lnTo>
                  <a:pt x="430682" y="0"/>
                </a:lnTo>
                <a:lnTo>
                  <a:pt x="370776" y="0"/>
                </a:lnTo>
                <a:lnTo>
                  <a:pt x="484708" y="58623"/>
                </a:lnTo>
                <a:lnTo>
                  <a:pt x="544601" y="58623"/>
                </a:lnTo>
                <a:close/>
              </a:path>
              <a:path w="2331085" h="64135">
                <a:moveTo>
                  <a:pt x="632421" y="58623"/>
                </a:moveTo>
                <a:lnTo>
                  <a:pt x="518502" y="0"/>
                </a:lnTo>
                <a:lnTo>
                  <a:pt x="458597" y="0"/>
                </a:lnTo>
                <a:lnTo>
                  <a:pt x="572528" y="58623"/>
                </a:lnTo>
                <a:lnTo>
                  <a:pt x="632421" y="58623"/>
                </a:lnTo>
                <a:close/>
              </a:path>
              <a:path w="2331085" h="64135">
                <a:moveTo>
                  <a:pt x="723569" y="58623"/>
                </a:moveTo>
                <a:lnTo>
                  <a:pt x="609650" y="0"/>
                </a:lnTo>
                <a:lnTo>
                  <a:pt x="549744" y="0"/>
                </a:lnTo>
                <a:lnTo>
                  <a:pt x="663676" y="58623"/>
                </a:lnTo>
                <a:lnTo>
                  <a:pt x="723569" y="58623"/>
                </a:lnTo>
                <a:close/>
              </a:path>
              <a:path w="2331085" h="64135">
                <a:moveTo>
                  <a:pt x="814730" y="58623"/>
                </a:moveTo>
                <a:lnTo>
                  <a:pt x="700811" y="0"/>
                </a:lnTo>
                <a:lnTo>
                  <a:pt x="640905" y="0"/>
                </a:lnTo>
                <a:lnTo>
                  <a:pt x="754837" y="58623"/>
                </a:lnTo>
                <a:lnTo>
                  <a:pt x="814730" y="58623"/>
                </a:lnTo>
                <a:close/>
              </a:path>
              <a:path w="2331085" h="64135">
                <a:moveTo>
                  <a:pt x="902550" y="58623"/>
                </a:moveTo>
                <a:lnTo>
                  <a:pt x="788631" y="0"/>
                </a:lnTo>
                <a:lnTo>
                  <a:pt x="728726" y="0"/>
                </a:lnTo>
                <a:lnTo>
                  <a:pt x="842657" y="58623"/>
                </a:lnTo>
                <a:lnTo>
                  <a:pt x="902550" y="58623"/>
                </a:lnTo>
                <a:close/>
              </a:path>
              <a:path w="2331085" h="64135">
                <a:moveTo>
                  <a:pt x="993711" y="58623"/>
                </a:moveTo>
                <a:lnTo>
                  <a:pt x="879792" y="0"/>
                </a:lnTo>
                <a:lnTo>
                  <a:pt x="819886" y="0"/>
                </a:lnTo>
                <a:lnTo>
                  <a:pt x="933818" y="58623"/>
                </a:lnTo>
                <a:lnTo>
                  <a:pt x="993711" y="58623"/>
                </a:lnTo>
                <a:close/>
              </a:path>
              <a:path w="2331085" h="64135">
                <a:moveTo>
                  <a:pt x="1081532" y="58623"/>
                </a:moveTo>
                <a:lnTo>
                  <a:pt x="967613" y="0"/>
                </a:lnTo>
                <a:lnTo>
                  <a:pt x="907707" y="0"/>
                </a:lnTo>
                <a:lnTo>
                  <a:pt x="1021638" y="58623"/>
                </a:lnTo>
                <a:lnTo>
                  <a:pt x="1081532" y="58623"/>
                </a:lnTo>
                <a:close/>
              </a:path>
              <a:path w="2331085" h="64135">
                <a:moveTo>
                  <a:pt x="1169339" y="58623"/>
                </a:moveTo>
                <a:lnTo>
                  <a:pt x="1055420" y="0"/>
                </a:lnTo>
                <a:lnTo>
                  <a:pt x="995514" y="0"/>
                </a:lnTo>
                <a:lnTo>
                  <a:pt x="1109433" y="58623"/>
                </a:lnTo>
                <a:lnTo>
                  <a:pt x="1169339" y="58623"/>
                </a:lnTo>
                <a:close/>
              </a:path>
              <a:path w="2331085" h="64135">
                <a:moveTo>
                  <a:pt x="1260500" y="58623"/>
                </a:moveTo>
                <a:lnTo>
                  <a:pt x="1146581" y="0"/>
                </a:lnTo>
                <a:lnTo>
                  <a:pt x="1086675" y="0"/>
                </a:lnTo>
                <a:lnTo>
                  <a:pt x="1200607" y="58623"/>
                </a:lnTo>
                <a:lnTo>
                  <a:pt x="1260500" y="58623"/>
                </a:lnTo>
                <a:close/>
              </a:path>
              <a:path w="2331085" h="64135">
                <a:moveTo>
                  <a:pt x="1348320" y="58623"/>
                </a:moveTo>
                <a:lnTo>
                  <a:pt x="1234401" y="0"/>
                </a:lnTo>
                <a:lnTo>
                  <a:pt x="1174496" y="0"/>
                </a:lnTo>
                <a:lnTo>
                  <a:pt x="1288415" y="58623"/>
                </a:lnTo>
                <a:lnTo>
                  <a:pt x="1348320" y="58623"/>
                </a:lnTo>
                <a:close/>
              </a:path>
              <a:path w="2331085" h="64135">
                <a:moveTo>
                  <a:pt x="1439481" y="58623"/>
                </a:moveTo>
                <a:lnTo>
                  <a:pt x="1325562" y="0"/>
                </a:lnTo>
                <a:lnTo>
                  <a:pt x="1265656" y="0"/>
                </a:lnTo>
                <a:lnTo>
                  <a:pt x="1379575" y="58623"/>
                </a:lnTo>
                <a:lnTo>
                  <a:pt x="1439481" y="58623"/>
                </a:lnTo>
                <a:close/>
              </a:path>
              <a:path w="2331085" h="64135">
                <a:moveTo>
                  <a:pt x="1527289" y="58623"/>
                </a:moveTo>
                <a:lnTo>
                  <a:pt x="1413370" y="0"/>
                </a:lnTo>
                <a:lnTo>
                  <a:pt x="1353464" y="0"/>
                </a:lnTo>
                <a:lnTo>
                  <a:pt x="1467383" y="58623"/>
                </a:lnTo>
                <a:lnTo>
                  <a:pt x="1527289" y="58623"/>
                </a:lnTo>
                <a:close/>
              </a:path>
              <a:path w="2331085" h="64135">
                <a:moveTo>
                  <a:pt x="1615109" y="58623"/>
                </a:moveTo>
                <a:lnTo>
                  <a:pt x="1501190" y="0"/>
                </a:lnTo>
                <a:lnTo>
                  <a:pt x="1441284" y="0"/>
                </a:lnTo>
                <a:lnTo>
                  <a:pt x="1555216" y="58623"/>
                </a:lnTo>
                <a:lnTo>
                  <a:pt x="1615109" y="58623"/>
                </a:lnTo>
                <a:close/>
              </a:path>
              <a:path w="2331085" h="64135">
                <a:moveTo>
                  <a:pt x="1706270" y="58623"/>
                </a:moveTo>
                <a:lnTo>
                  <a:pt x="1592351" y="0"/>
                </a:lnTo>
                <a:lnTo>
                  <a:pt x="1532445" y="0"/>
                </a:lnTo>
                <a:lnTo>
                  <a:pt x="1646364" y="58623"/>
                </a:lnTo>
                <a:lnTo>
                  <a:pt x="1706270" y="58623"/>
                </a:lnTo>
                <a:close/>
              </a:path>
              <a:path w="2331085" h="64135">
                <a:moveTo>
                  <a:pt x="1794090" y="58623"/>
                </a:moveTo>
                <a:lnTo>
                  <a:pt x="1680171" y="0"/>
                </a:lnTo>
                <a:lnTo>
                  <a:pt x="1620266" y="0"/>
                </a:lnTo>
                <a:lnTo>
                  <a:pt x="1734197" y="58623"/>
                </a:lnTo>
                <a:lnTo>
                  <a:pt x="1794090" y="58623"/>
                </a:lnTo>
                <a:close/>
              </a:path>
              <a:path w="2331085" h="64135">
                <a:moveTo>
                  <a:pt x="1973059" y="58623"/>
                </a:moveTo>
                <a:lnTo>
                  <a:pt x="1859140" y="0"/>
                </a:lnTo>
                <a:lnTo>
                  <a:pt x="1799234" y="0"/>
                </a:lnTo>
                <a:lnTo>
                  <a:pt x="1913166" y="58623"/>
                </a:lnTo>
                <a:lnTo>
                  <a:pt x="1973059" y="58623"/>
                </a:lnTo>
                <a:close/>
              </a:path>
              <a:path w="2331085" h="64135">
                <a:moveTo>
                  <a:pt x="2152040" y="58623"/>
                </a:moveTo>
                <a:lnTo>
                  <a:pt x="2038121" y="0"/>
                </a:lnTo>
                <a:lnTo>
                  <a:pt x="1978215" y="0"/>
                </a:lnTo>
                <a:lnTo>
                  <a:pt x="2092147" y="58623"/>
                </a:lnTo>
                <a:lnTo>
                  <a:pt x="2152040" y="58623"/>
                </a:lnTo>
                <a:close/>
              </a:path>
              <a:path w="2331085" h="64135">
                <a:moveTo>
                  <a:pt x="2331008" y="58623"/>
                </a:moveTo>
                <a:lnTo>
                  <a:pt x="2217089" y="0"/>
                </a:lnTo>
                <a:lnTo>
                  <a:pt x="2157184" y="0"/>
                </a:lnTo>
                <a:lnTo>
                  <a:pt x="2271115" y="58623"/>
                </a:lnTo>
                <a:lnTo>
                  <a:pt x="2331008" y="58623"/>
                </a:lnTo>
                <a:close/>
              </a:path>
            </a:pathLst>
          </a:custGeom>
          <a:solidFill>
            <a:srgbClr val="51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033200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95999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75880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21602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8440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847203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210004" y="401911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72" y="0"/>
                </a:lnTo>
              </a:path>
            </a:pathLst>
          </a:custGeom>
          <a:ln w="22631">
            <a:solidFill>
              <a:srgbClr val="5162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7" name="object 77"/>
          <p:cNvGrpSpPr/>
          <p:nvPr/>
        </p:nvGrpSpPr>
        <p:grpSpPr>
          <a:xfrm>
            <a:off x="7021884" y="342860"/>
            <a:ext cx="3631565" cy="137795"/>
            <a:chOff x="7021884" y="342860"/>
            <a:chExt cx="3631565" cy="137795"/>
          </a:xfrm>
        </p:grpSpPr>
        <p:sp>
          <p:nvSpPr>
            <p:cNvPr id="78" name="object 78"/>
            <p:cNvSpPr/>
            <p:nvPr/>
          </p:nvSpPr>
          <p:spPr>
            <a:xfrm>
              <a:off x="9572805" y="401911"/>
              <a:ext cx="277495" cy="0"/>
            </a:xfrm>
            <a:custGeom>
              <a:avLst/>
              <a:gdLst/>
              <a:ahLst/>
              <a:cxnLst/>
              <a:rect l="l" t="t" r="r" b="b"/>
              <a:pathLst>
                <a:path w="277495">
                  <a:moveTo>
                    <a:pt x="0" y="0"/>
                  </a:moveTo>
                  <a:lnTo>
                    <a:pt x="276872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33200" y="354176"/>
              <a:ext cx="3609340" cy="114935"/>
            </a:xfrm>
            <a:custGeom>
              <a:avLst/>
              <a:gdLst/>
              <a:ahLst/>
              <a:cxnLst/>
              <a:rect l="l" t="t" r="r" b="b"/>
              <a:pathLst>
                <a:path w="3609340" h="114934">
                  <a:moveTo>
                    <a:pt x="0" y="114566"/>
                  </a:moveTo>
                  <a:lnTo>
                    <a:pt x="2921088" y="114566"/>
                  </a:lnTo>
                  <a:lnTo>
                    <a:pt x="3160179" y="0"/>
                  </a:lnTo>
                  <a:lnTo>
                    <a:pt x="3608908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" name="object 80"/>
          <p:cNvGrpSpPr/>
          <p:nvPr/>
        </p:nvGrpSpPr>
        <p:grpSpPr>
          <a:xfrm>
            <a:off x="7116451" y="619734"/>
            <a:ext cx="3587115" cy="624205"/>
            <a:chOff x="7116451" y="619734"/>
            <a:chExt cx="3587115" cy="624205"/>
          </a:xfrm>
        </p:grpSpPr>
        <p:sp>
          <p:nvSpPr>
            <p:cNvPr id="81" name="object 81"/>
            <p:cNvSpPr/>
            <p:nvPr/>
          </p:nvSpPr>
          <p:spPr>
            <a:xfrm>
              <a:off x="7127767" y="631050"/>
              <a:ext cx="3564254" cy="601980"/>
            </a:xfrm>
            <a:custGeom>
              <a:avLst/>
              <a:gdLst/>
              <a:ahLst/>
              <a:cxnLst/>
              <a:rect l="l" t="t" r="r" b="b"/>
              <a:pathLst>
                <a:path w="3564254" h="601980">
                  <a:moveTo>
                    <a:pt x="0" y="0"/>
                  </a:moveTo>
                  <a:lnTo>
                    <a:pt x="3467480" y="0"/>
                  </a:lnTo>
                  <a:lnTo>
                    <a:pt x="3564235" y="50135"/>
                  </a:lnTo>
                </a:path>
                <a:path w="3564254" h="601980">
                  <a:moveTo>
                    <a:pt x="3564235" y="601484"/>
                  </a:moveTo>
                  <a:lnTo>
                    <a:pt x="3057677" y="601484"/>
                  </a:lnTo>
                  <a:lnTo>
                    <a:pt x="2308987" y="233908"/>
                  </a:lnTo>
                  <a:lnTo>
                    <a:pt x="452018" y="233908"/>
                  </a:lnTo>
                  <a:lnTo>
                    <a:pt x="0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63356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63356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76118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761186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88882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888821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01644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01644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44078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144078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827171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27171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399335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399335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526970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526970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65459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65459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782228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782228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90986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909863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037485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037485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165120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165120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292742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292742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420377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23736" y="0"/>
                  </a:moveTo>
                  <a:lnTo>
                    <a:pt x="0" y="0"/>
                  </a:lnTo>
                  <a:lnTo>
                    <a:pt x="0" y="219455"/>
                  </a:lnTo>
                  <a:lnTo>
                    <a:pt x="23736" y="219455"/>
                  </a:lnTo>
                  <a:lnTo>
                    <a:pt x="23736" y="0"/>
                  </a:lnTo>
                  <a:close/>
                </a:path>
              </a:pathLst>
            </a:custGeom>
            <a:solidFill>
              <a:srgbClr val="D1D0CA">
                <a:alpha val="71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420377" y="639470"/>
              <a:ext cx="24130" cy="219710"/>
            </a:xfrm>
            <a:custGeom>
              <a:avLst/>
              <a:gdLst/>
              <a:ahLst/>
              <a:cxnLst/>
              <a:rect l="l" t="t" r="r" b="b"/>
              <a:pathLst>
                <a:path w="24129" h="219709">
                  <a:moveTo>
                    <a:pt x="0" y="219455"/>
                  </a:moveTo>
                  <a:lnTo>
                    <a:pt x="23736" y="219455"/>
                  </a:lnTo>
                  <a:lnTo>
                    <a:pt x="23736" y="0"/>
                  </a:lnTo>
                  <a:lnTo>
                    <a:pt x="0" y="0"/>
                  </a:lnTo>
                  <a:lnTo>
                    <a:pt x="0" y="219455"/>
                  </a:lnTo>
                  <a:close/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2" name="object 112"/>
          <p:cNvSpPr/>
          <p:nvPr/>
        </p:nvSpPr>
        <p:spPr>
          <a:xfrm>
            <a:off x="9467507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246844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942133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21470" y="164655"/>
            <a:ext cx="139700" cy="139700"/>
          </a:xfrm>
          <a:custGeom>
            <a:avLst/>
            <a:gdLst/>
            <a:ahLst/>
            <a:cxnLst/>
            <a:rect l="l" t="t" r="r" b="b"/>
            <a:pathLst>
              <a:path w="139700" h="139700">
                <a:moveTo>
                  <a:pt x="139369" y="0"/>
                </a:moveTo>
                <a:lnTo>
                  <a:pt x="0" y="0"/>
                </a:lnTo>
                <a:lnTo>
                  <a:pt x="0" y="139369"/>
                </a:lnTo>
                <a:lnTo>
                  <a:pt x="139369" y="139369"/>
                </a:lnTo>
                <a:lnTo>
                  <a:pt x="139369" y="0"/>
                </a:lnTo>
                <a:close/>
              </a:path>
            </a:pathLst>
          </a:custGeom>
          <a:solidFill>
            <a:srgbClr val="94A28B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6" name="object 116"/>
          <p:cNvGrpSpPr/>
          <p:nvPr/>
        </p:nvGrpSpPr>
        <p:grpSpPr>
          <a:xfrm>
            <a:off x="6237175" y="-11315"/>
            <a:ext cx="4466590" cy="1477645"/>
            <a:chOff x="6237175" y="-11315"/>
            <a:chExt cx="4466590" cy="1477645"/>
          </a:xfrm>
        </p:grpSpPr>
        <p:sp>
          <p:nvSpPr>
            <p:cNvPr id="117" name="object 117"/>
            <p:cNvSpPr/>
            <p:nvPr/>
          </p:nvSpPr>
          <p:spPr>
            <a:xfrm>
              <a:off x="9162786" y="155385"/>
              <a:ext cx="0" cy="158115"/>
            </a:xfrm>
            <a:custGeom>
              <a:avLst/>
              <a:gdLst/>
              <a:ahLst/>
              <a:cxnLst/>
              <a:rect l="l" t="t" r="r" b="b"/>
              <a:pathLst>
                <a:path h="158115">
                  <a:moveTo>
                    <a:pt x="0" y="0"/>
                  </a:moveTo>
                  <a:lnTo>
                    <a:pt x="0" y="157899"/>
                  </a:lnTo>
                </a:path>
              </a:pathLst>
            </a:custGeom>
            <a:ln w="22631">
              <a:solidFill>
                <a:srgbClr val="94A2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6248491" y="0"/>
              <a:ext cx="4443730" cy="1454785"/>
            </a:xfrm>
            <a:custGeom>
              <a:avLst/>
              <a:gdLst/>
              <a:ahLst/>
              <a:cxnLst/>
              <a:rect l="l" t="t" r="r" b="b"/>
              <a:pathLst>
                <a:path w="4443730" h="1454785">
                  <a:moveTo>
                    <a:pt x="0" y="0"/>
                  </a:moveTo>
                  <a:lnTo>
                    <a:pt x="0" y="349780"/>
                  </a:lnTo>
                  <a:lnTo>
                    <a:pt x="2171890" y="1454451"/>
                  </a:lnTo>
                  <a:lnTo>
                    <a:pt x="4443511" y="1454451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/>
          <p:nvPr/>
        </p:nvSpPr>
        <p:spPr>
          <a:xfrm>
            <a:off x="8041182" y="1645526"/>
            <a:ext cx="2331085" cy="64135"/>
          </a:xfrm>
          <a:custGeom>
            <a:avLst/>
            <a:gdLst/>
            <a:ahLst/>
            <a:cxnLst/>
            <a:rect l="l" t="t" r="r" b="b"/>
            <a:pathLst>
              <a:path w="2331084" h="64135">
                <a:moveTo>
                  <a:pt x="173824" y="0"/>
                </a:moveTo>
                <a:lnTo>
                  <a:pt x="113919" y="0"/>
                </a:lnTo>
                <a:lnTo>
                  <a:pt x="0" y="58623"/>
                </a:lnTo>
                <a:lnTo>
                  <a:pt x="59893" y="58623"/>
                </a:lnTo>
                <a:lnTo>
                  <a:pt x="173824" y="0"/>
                </a:lnTo>
                <a:close/>
              </a:path>
              <a:path w="2331084" h="64135">
                <a:moveTo>
                  <a:pt x="352806" y="0"/>
                </a:moveTo>
                <a:lnTo>
                  <a:pt x="292900" y="0"/>
                </a:lnTo>
                <a:lnTo>
                  <a:pt x="178981" y="58623"/>
                </a:lnTo>
                <a:lnTo>
                  <a:pt x="238874" y="58623"/>
                </a:lnTo>
                <a:lnTo>
                  <a:pt x="352806" y="0"/>
                </a:lnTo>
                <a:close/>
              </a:path>
              <a:path w="2331084" h="64135">
                <a:moveTo>
                  <a:pt x="531774" y="0"/>
                </a:moveTo>
                <a:lnTo>
                  <a:pt x="471868" y="0"/>
                </a:lnTo>
                <a:lnTo>
                  <a:pt x="357949" y="58623"/>
                </a:lnTo>
                <a:lnTo>
                  <a:pt x="417842" y="58623"/>
                </a:lnTo>
                <a:lnTo>
                  <a:pt x="531774" y="0"/>
                </a:lnTo>
                <a:close/>
              </a:path>
              <a:path w="2331084" h="64135">
                <a:moveTo>
                  <a:pt x="710755" y="0"/>
                </a:moveTo>
                <a:lnTo>
                  <a:pt x="650849" y="0"/>
                </a:lnTo>
                <a:lnTo>
                  <a:pt x="536930" y="58623"/>
                </a:lnTo>
                <a:lnTo>
                  <a:pt x="596823" y="58623"/>
                </a:lnTo>
                <a:lnTo>
                  <a:pt x="710755" y="0"/>
                </a:lnTo>
                <a:close/>
              </a:path>
              <a:path w="2331084" h="64135">
                <a:moveTo>
                  <a:pt x="798576" y="0"/>
                </a:moveTo>
                <a:lnTo>
                  <a:pt x="738670" y="0"/>
                </a:lnTo>
                <a:lnTo>
                  <a:pt x="624751" y="58623"/>
                </a:lnTo>
                <a:lnTo>
                  <a:pt x="684657" y="58623"/>
                </a:lnTo>
                <a:lnTo>
                  <a:pt x="798576" y="0"/>
                </a:lnTo>
                <a:close/>
              </a:path>
              <a:path w="2331084" h="64135">
                <a:moveTo>
                  <a:pt x="889723" y="0"/>
                </a:moveTo>
                <a:lnTo>
                  <a:pt x="829818" y="0"/>
                </a:lnTo>
                <a:lnTo>
                  <a:pt x="715899" y="58623"/>
                </a:lnTo>
                <a:lnTo>
                  <a:pt x="775792" y="58623"/>
                </a:lnTo>
                <a:lnTo>
                  <a:pt x="889723" y="0"/>
                </a:lnTo>
                <a:close/>
              </a:path>
              <a:path w="2331084" h="64135">
                <a:moveTo>
                  <a:pt x="977544" y="0"/>
                </a:moveTo>
                <a:lnTo>
                  <a:pt x="917638" y="0"/>
                </a:lnTo>
                <a:lnTo>
                  <a:pt x="803719" y="58623"/>
                </a:lnTo>
                <a:lnTo>
                  <a:pt x="863625" y="58623"/>
                </a:lnTo>
                <a:lnTo>
                  <a:pt x="977544" y="0"/>
                </a:lnTo>
                <a:close/>
              </a:path>
              <a:path w="2331084" h="64135">
                <a:moveTo>
                  <a:pt x="1065364" y="0"/>
                </a:moveTo>
                <a:lnTo>
                  <a:pt x="1005459" y="0"/>
                </a:lnTo>
                <a:lnTo>
                  <a:pt x="891540" y="58623"/>
                </a:lnTo>
                <a:lnTo>
                  <a:pt x="951445" y="58623"/>
                </a:lnTo>
                <a:lnTo>
                  <a:pt x="1065364" y="0"/>
                </a:lnTo>
                <a:close/>
              </a:path>
              <a:path w="2331084" h="64135">
                <a:moveTo>
                  <a:pt x="1156525" y="0"/>
                </a:moveTo>
                <a:lnTo>
                  <a:pt x="1096619" y="0"/>
                </a:lnTo>
                <a:lnTo>
                  <a:pt x="982700" y="58623"/>
                </a:lnTo>
                <a:lnTo>
                  <a:pt x="1042606" y="58623"/>
                </a:lnTo>
                <a:lnTo>
                  <a:pt x="1156525" y="0"/>
                </a:lnTo>
                <a:close/>
              </a:path>
              <a:path w="2331084" h="64135">
                <a:moveTo>
                  <a:pt x="1244333" y="0"/>
                </a:moveTo>
                <a:lnTo>
                  <a:pt x="1184427" y="0"/>
                </a:lnTo>
                <a:lnTo>
                  <a:pt x="1070508" y="58623"/>
                </a:lnTo>
                <a:lnTo>
                  <a:pt x="1130401" y="58623"/>
                </a:lnTo>
                <a:lnTo>
                  <a:pt x="1244333" y="0"/>
                </a:lnTo>
                <a:close/>
              </a:path>
              <a:path w="2331084" h="64135">
                <a:moveTo>
                  <a:pt x="1335493" y="0"/>
                </a:moveTo>
                <a:lnTo>
                  <a:pt x="1275588" y="0"/>
                </a:lnTo>
                <a:lnTo>
                  <a:pt x="1161669" y="58623"/>
                </a:lnTo>
                <a:lnTo>
                  <a:pt x="1221574" y="58623"/>
                </a:lnTo>
                <a:lnTo>
                  <a:pt x="1335493" y="0"/>
                </a:lnTo>
                <a:close/>
              </a:path>
              <a:path w="2331084" h="64135">
                <a:moveTo>
                  <a:pt x="1423314" y="0"/>
                </a:moveTo>
                <a:lnTo>
                  <a:pt x="1363408" y="0"/>
                </a:lnTo>
                <a:lnTo>
                  <a:pt x="1249489" y="58623"/>
                </a:lnTo>
                <a:lnTo>
                  <a:pt x="1309382" y="58623"/>
                </a:lnTo>
                <a:lnTo>
                  <a:pt x="1423314" y="0"/>
                </a:lnTo>
                <a:close/>
              </a:path>
              <a:path w="2331084" h="64135">
                <a:moveTo>
                  <a:pt x="1511134" y="0"/>
                </a:moveTo>
                <a:lnTo>
                  <a:pt x="1451229" y="0"/>
                </a:lnTo>
                <a:lnTo>
                  <a:pt x="1337310" y="58623"/>
                </a:lnTo>
                <a:lnTo>
                  <a:pt x="1397203" y="58623"/>
                </a:lnTo>
                <a:lnTo>
                  <a:pt x="1511134" y="0"/>
                </a:lnTo>
                <a:close/>
              </a:path>
              <a:path w="2331084" h="64135">
                <a:moveTo>
                  <a:pt x="1602282" y="0"/>
                </a:moveTo>
                <a:lnTo>
                  <a:pt x="1542376" y="0"/>
                </a:lnTo>
                <a:lnTo>
                  <a:pt x="1428457" y="58623"/>
                </a:lnTo>
                <a:lnTo>
                  <a:pt x="1488351" y="58623"/>
                </a:lnTo>
                <a:lnTo>
                  <a:pt x="1602282" y="0"/>
                </a:lnTo>
                <a:close/>
              </a:path>
              <a:path w="2331084" h="64135">
                <a:moveTo>
                  <a:pt x="1690103" y="0"/>
                </a:moveTo>
                <a:lnTo>
                  <a:pt x="1630197" y="0"/>
                </a:lnTo>
                <a:lnTo>
                  <a:pt x="1516278" y="58623"/>
                </a:lnTo>
                <a:lnTo>
                  <a:pt x="1576171" y="58623"/>
                </a:lnTo>
                <a:lnTo>
                  <a:pt x="1690103" y="0"/>
                </a:lnTo>
                <a:close/>
              </a:path>
              <a:path w="2331084" h="64135">
                <a:moveTo>
                  <a:pt x="1781263" y="0"/>
                </a:moveTo>
                <a:lnTo>
                  <a:pt x="1721358" y="0"/>
                </a:lnTo>
                <a:lnTo>
                  <a:pt x="1607439" y="58623"/>
                </a:lnTo>
                <a:lnTo>
                  <a:pt x="1667332" y="58623"/>
                </a:lnTo>
                <a:lnTo>
                  <a:pt x="1781263" y="0"/>
                </a:lnTo>
                <a:close/>
              </a:path>
              <a:path w="2331084" h="64135">
                <a:moveTo>
                  <a:pt x="1872424" y="0"/>
                </a:moveTo>
                <a:lnTo>
                  <a:pt x="1812518" y="0"/>
                </a:lnTo>
                <a:lnTo>
                  <a:pt x="1698599" y="58623"/>
                </a:lnTo>
                <a:lnTo>
                  <a:pt x="1758492" y="58623"/>
                </a:lnTo>
                <a:lnTo>
                  <a:pt x="1872424" y="0"/>
                </a:lnTo>
                <a:close/>
              </a:path>
              <a:path w="2331084" h="64135">
                <a:moveTo>
                  <a:pt x="1960245" y="0"/>
                </a:moveTo>
                <a:lnTo>
                  <a:pt x="1900339" y="0"/>
                </a:lnTo>
                <a:lnTo>
                  <a:pt x="1786420" y="58623"/>
                </a:lnTo>
                <a:lnTo>
                  <a:pt x="1846313" y="58623"/>
                </a:lnTo>
                <a:lnTo>
                  <a:pt x="1960245" y="0"/>
                </a:lnTo>
                <a:close/>
              </a:path>
              <a:path w="2331084" h="64135">
                <a:moveTo>
                  <a:pt x="2051392" y="0"/>
                </a:moveTo>
                <a:lnTo>
                  <a:pt x="1991487" y="0"/>
                </a:lnTo>
                <a:lnTo>
                  <a:pt x="1877568" y="58623"/>
                </a:lnTo>
                <a:lnTo>
                  <a:pt x="1937461" y="58623"/>
                </a:lnTo>
                <a:lnTo>
                  <a:pt x="2051392" y="0"/>
                </a:lnTo>
                <a:close/>
              </a:path>
              <a:path w="2331084" h="64135">
                <a:moveTo>
                  <a:pt x="2138311" y="5041"/>
                </a:moveTo>
                <a:lnTo>
                  <a:pt x="2078405" y="5041"/>
                </a:lnTo>
                <a:lnTo>
                  <a:pt x="1964486" y="63665"/>
                </a:lnTo>
                <a:lnTo>
                  <a:pt x="2024380" y="63665"/>
                </a:lnTo>
                <a:lnTo>
                  <a:pt x="2138311" y="5041"/>
                </a:lnTo>
                <a:close/>
              </a:path>
              <a:path w="2331084" h="64135">
                <a:moveTo>
                  <a:pt x="2331008" y="5041"/>
                </a:moveTo>
                <a:lnTo>
                  <a:pt x="2173808" y="5041"/>
                </a:lnTo>
                <a:lnTo>
                  <a:pt x="2059889" y="63665"/>
                </a:lnTo>
                <a:lnTo>
                  <a:pt x="2331008" y="63665"/>
                </a:lnTo>
                <a:lnTo>
                  <a:pt x="2331008" y="5041"/>
                </a:lnTo>
                <a:close/>
              </a:path>
            </a:pathLst>
          </a:custGeom>
          <a:solidFill>
            <a:srgbClr val="51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891976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112639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17350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638012" y="118249"/>
            <a:ext cx="162560" cy="162560"/>
          </a:xfrm>
          <a:custGeom>
            <a:avLst/>
            <a:gdLst/>
            <a:ahLst/>
            <a:cxnLst/>
            <a:rect l="l" t="t" r="r" b="b"/>
            <a:pathLst>
              <a:path w="162560" h="162560">
                <a:moveTo>
                  <a:pt x="162001" y="0"/>
                </a:moveTo>
                <a:lnTo>
                  <a:pt x="0" y="0"/>
                </a:lnTo>
                <a:lnTo>
                  <a:pt x="0" y="11430"/>
                </a:lnTo>
                <a:lnTo>
                  <a:pt x="0" y="22860"/>
                </a:lnTo>
                <a:lnTo>
                  <a:pt x="0" y="139700"/>
                </a:lnTo>
                <a:lnTo>
                  <a:pt x="0" y="162560"/>
                </a:lnTo>
                <a:lnTo>
                  <a:pt x="162001" y="162560"/>
                </a:lnTo>
                <a:lnTo>
                  <a:pt x="162001" y="139928"/>
                </a:lnTo>
                <a:lnTo>
                  <a:pt x="162001" y="139700"/>
                </a:lnTo>
                <a:lnTo>
                  <a:pt x="162001" y="23190"/>
                </a:lnTo>
                <a:lnTo>
                  <a:pt x="139369" y="23190"/>
                </a:lnTo>
                <a:lnTo>
                  <a:pt x="22631" y="23190"/>
                </a:lnTo>
                <a:lnTo>
                  <a:pt x="22631" y="22860"/>
                </a:lnTo>
                <a:lnTo>
                  <a:pt x="11315" y="22860"/>
                </a:lnTo>
                <a:lnTo>
                  <a:pt x="11315" y="11430"/>
                </a:lnTo>
                <a:lnTo>
                  <a:pt x="162001" y="11430"/>
                </a:lnTo>
                <a:lnTo>
                  <a:pt x="16200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36070" y="120865"/>
            <a:ext cx="22860" cy="158115"/>
          </a:xfrm>
          <a:custGeom>
            <a:avLst/>
            <a:gdLst/>
            <a:ahLst/>
            <a:cxnLst/>
            <a:rect l="l" t="t" r="r" b="b"/>
            <a:pathLst>
              <a:path w="22860" h="158115">
                <a:moveTo>
                  <a:pt x="22631" y="0"/>
                </a:moveTo>
                <a:lnTo>
                  <a:pt x="0" y="0"/>
                </a:lnTo>
                <a:lnTo>
                  <a:pt x="0" y="157899"/>
                </a:lnTo>
                <a:lnTo>
                  <a:pt x="22631" y="157899"/>
                </a:lnTo>
                <a:lnTo>
                  <a:pt x="22631" y="0"/>
                </a:lnTo>
                <a:close/>
              </a:path>
            </a:pathLst>
          </a:custGeom>
          <a:solidFill>
            <a:srgbClr val="526250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5" name="object 125"/>
          <p:cNvGrpSpPr/>
          <p:nvPr/>
        </p:nvGrpSpPr>
        <p:grpSpPr>
          <a:xfrm>
            <a:off x="3513239" y="223023"/>
            <a:ext cx="874394" cy="22860"/>
            <a:chOff x="3513239" y="223023"/>
            <a:chExt cx="874394" cy="22860"/>
          </a:xfrm>
        </p:grpSpPr>
        <p:sp>
          <p:nvSpPr>
            <p:cNvPr id="126" name="object 126"/>
            <p:cNvSpPr/>
            <p:nvPr/>
          </p:nvSpPr>
          <p:spPr>
            <a:xfrm>
              <a:off x="3513239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595197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677155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759114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841073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923031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04989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086948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4168907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250865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4332823" y="234339"/>
              <a:ext cx="55244" cy="0"/>
            </a:xfrm>
            <a:custGeom>
              <a:avLst/>
              <a:gdLst/>
              <a:ahLst/>
              <a:cxnLst/>
              <a:rect l="l" t="t" r="r" b="b"/>
              <a:pathLst>
                <a:path w="55245">
                  <a:moveTo>
                    <a:pt x="0" y="0"/>
                  </a:moveTo>
                  <a:lnTo>
                    <a:pt x="54635" y="0"/>
                  </a:lnTo>
                </a:path>
              </a:pathLst>
            </a:custGeom>
            <a:ln w="22631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0" name="object 140"/>
          <p:cNvSpPr txBox="1"/>
          <p:nvPr/>
        </p:nvSpPr>
        <p:spPr>
          <a:xfrm>
            <a:off x="1587843" y="545638"/>
            <a:ext cx="743521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516250"/>
                </a:solidFill>
                <a:latin typeface="Century Gothic"/>
                <a:cs typeface="Century Gothic"/>
              </a:rPr>
              <a:t>Центр</a:t>
            </a:r>
            <a:r>
              <a:rPr sz="2000" b="1" spc="80" dirty="0">
                <a:solidFill>
                  <a:srgbClr val="516250"/>
                </a:solidFill>
                <a:latin typeface="Century Gothic"/>
                <a:cs typeface="Century Gothic"/>
              </a:rPr>
              <a:t> </a:t>
            </a:r>
            <a:r>
              <a:rPr sz="2000" b="1" spc="65" dirty="0">
                <a:solidFill>
                  <a:srgbClr val="516250"/>
                </a:solidFill>
                <a:latin typeface="Century Gothic"/>
                <a:cs typeface="Century Gothic"/>
              </a:rPr>
              <a:t>развития</a:t>
            </a:r>
            <a:endParaRPr sz="2000" b="1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solidFill>
                  <a:srgbClr val="516250"/>
                </a:solidFill>
                <a:latin typeface="Century Gothic"/>
                <a:cs typeface="Century Gothic"/>
              </a:rPr>
              <a:t>военно-</a:t>
            </a:r>
            <a:r>
              <a:rPr sz="2000" b="1" spc="-20" dirty="0">
                <a:solidFill>
                  <a:srgbClr val="516250"/>
                </a:solidFill>
                <a:latin typeface="Century Gothic"/>
                <a:cs typeface="Century Gothic"/>
              </a:rPr>
              <a:t>спортивной</a:t>
            </a:r>
            <a:r>
              <a:rPr sz="2000" b="1" spc="-60" dirty="0">
                <a:solidFill>
                  <a:srgbClr val="516250"/>
                </a:solidFill>
                <a:latin typeface="Century Gothic"/>
                <a:cs typeface="Century Gothic"/>
              </a:rPr>
              <a:t> </a:t>
            </a:r>
            <a:r>
              <a:rPr sz="2000" b="1" spc="45" dirty="0">
                <a:solidFill>
                  <a:srgbClr val="516250"/>
                </a:solidFill>
                <a:latin typeface="Century Gothic"/>
                <a:cs typeface="Century Gothic"/>
              </a:rPr>
              <a:t>подготовки</a:t>
            </a:r>
            <a:endParaRPr sz="2000" b="1" dirty="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516250"/>
                </a:solidFill>
                <a:latin typeface="Century Gothic"/>
                <a:cs typeface="Century Gothic"/>
              </a:rPr>
              <a:t>и</a:t>
            </a:r>
            <a:r>
              <a:rPr sz="2000" b="1" spc="35" dirty="0">
                <a:solidFill>
                  <a:srgbClr val="516250"/>
                </a:solidFill>
                <a:latin typeface="Century Gothic"/>
                <a:cs typeface="Century Gothic"/>
              </a:rPr>
              <a:t> </a:t>
            </a:r>
            <a:r>
              <a:rPr sz="2000" b="1" spc="-20" dirty="0">
                <a:solidFill>
                  <a:srgbClr val="516250"/>
                </a:solidFill>
                <a:latin typeface="Century Gothic"/>
                <a:cs typeface="Century Gothic"/>
              </a:rPr>
              <a:t>патриотического</a:t>
            </a:r>
            <a:r>
              <a:rPr sz="2000" b="1" spc="35" dirty="0">
                <a:solidFill>
                  <a:srgbClr val="516250"/>
                </a:solidFill>
                <a:latin typeface="Century Gothic"/>
                <a:cs typeface="Century Gothic"/>
              </a:rPr>
              <a:t> </a:t>
            </a:r>
            <a:r>
              <a:rPr sz="2000" b="1" dirty="0" err="1">
                <a:solidFill>
                  <a:srgbClr val="516250"/>
                </a:solidFill>
                <a:latin typeface="Century Gothic"/>
                <a:cs typeface="Century Gothic"/>
              </a:rPr>
              <a:t>воспитания</a:t>
            </a:r>
            <a:r>
              <a:rPr sz="2000" b="1" spc="35" dirty="0">
                <a:solidFill>
                  <a:srgbClr val="516250"/>
                </a:solidFill>
                <a:latin typeface="Century Gothic"/>
                <a:cs typeface="Century Gothic"/>
              </a:rPr>
              <a:t> </a:t>
            </a:r>
            <a:endParaRPr lang="ru-RU" sz="2000" b="1" spc="35" dirty="0">
              <a:solidFill>
                <a:srgbClr val="51625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35" dirty="0">
                <a:solidFill>
                  <a:srgbClr val="516250"/>
                </a:solidFill>
                <a:latin typeface="Century Gothic"/>
                <a:cs typeface="Century Gothic"/>
              </a:rPr>
              <a:t>детей и </a:t>
            </a:r>
            <a:r>
              <a:rPr sz="2000" b="1" spc="-50" dirty="0" err="1">
                <a:solidFill>
                  <a:srgbClr val="516250"/>
                </a:solidFill>
                <a:latin typeface="Century Gothic"/>
                <a:cs typeface="Century Gothic"/>
              </a:rPr>
              <a:t>молодежи</a:t>
            </a:r>
            <a:endParaRPr sz="2000" b="1" dirty="0">
              <a:latin typeface="Century Gothic"/>
              <a:cs typeface="Century Gothic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984871" y="1676636"/>
            <a:ext cx="9707681" cy="5607008"/>
            <a:chOff x="984871" y="1676636"/>
            <a:chExt cx="9707681" cy="5607008"/>
          </a:xfrm>
        </p:grpSpPr>
        <p:sp>
          <p:nvSpPr>
            <p:cNvPr id="142" name="object 142"/>
            <p:cNvSpPr/>
            <p:nvPr/>
          </p:nvSpPr>
          <p:spPr>
            <a:xfrm>
              <a:off x="10317267" y="1676636"/>
              <a:ext cx="375285" cy="1642745"/>
            </a:xfrm>
            <a:custGeom>
              <a:avLst/>
              <a:gdLst/>
              <a:ahLst/>
              <a:cxnLst/>
              <a:rect l="l" t="t" r="r" b="b"/>
              <a:pathLst>
                <a:path w="375284" h="1642745">
                  <a:moveTo>
                    <a:pt x="0" y="1635899"/>
                  </a:moveTo>
                  <a:lnTo>
                    <a:pt x="0" y="444893"/>
                  </a:lnTo>
                  <a:lnTo>
                    <a:pt x="216738" y="0"/>
                  </a:lnTo>
                  <a:lnTo>
                    <a:pt x="374735" y="4789"/>
                  </a:lnTo>
                </a:path>
                <a:path w="375284" h="1642745">
                  <a:moveTo>
                    <a:pt x="374735" y="1642472"/>
                  </a:moveTo>
                  <a:lnTo>
                    <a:pt x="0" y="1635899"/>
                  </a:lnTo>
                </a:path>
              </a:pathLst>
            </a:custGeom>
            <a:ln w="28752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0317267" y="3405976"/>
              <a:ext cx="375285" cy="1281430"/>
            </a:xfrm>
            <a:custGeom>
              <a:avLst/>
              <a:gdLst/>
              <a:ahLst/>
              <a:cxnLst/>
              <a:rect l="l" t="t" r="r" b="b"/>
              <a:pathLst>
                <a:path w="375284" h="1281429">
                  <a:moveTo>
                    <a:pt x="0" y="1281391"/>
                  </a:moveTo>
                  <a:lnTo>
                    <a:pt x="0" y="662051"/>
                  </a:lnTo>
                  <a:lnTo>
                    <a:pt x="0" y="0"/>
                  </a:lnTo>
                  <a:lnTo>
                    <a:pt x="374735" y="0"/>
                  </a:lnTo>
                </a:path>
                <a:path w="375284" h="1281429">
                  <a:moveTo>
                    <a:pt x="374735" y="1281391"/>
                  </a:moveTo>
                  <a:lnTo>
                    <a:pt x="0" y="1281391"/>
                  </a:lnTo>
                </a:path>
              </a:pathLst>
            </a:custGeom>
            <a:ln w="28752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0317267" y="4763329"/>
              <a:ext cx="375285" cy="2520315"/>
            </a:xfrm>
            <a:custGeom>
              <a:avLst/>
              <a:gdLst/>
              <a:ahLst/>
              <a:cxnLst/>
              <a:rect l="l" t="t" r="r" b="b"/>
              <a:pathLst>
                <a:path w="375284" h="2520315">
                  <a:moveTo>
                    <a:pt x="0" y="0"/>
                  </a:moveTo>
                  <a:lnTo>
                    <a:pt x="0" y="2075306"/>
                  </a:lnTo>
                  <a:lnTo>
                    <a:pt x="216738" y="2520200"/>
                  </a:lnTo>
                  <a:lnTo>
                    <a:pt x="374735" y="2520200"/>
                  </a:lnTo>
                </a:path>
                <a:path w="375284" h="2520315">
                  <a:moveTo>
                    <a:pt x="374735" y="0"/>
                  </a:moveTo>
                  <a:lnTo>
                    <a:pt x="0" y="0"/>
                  </a:lnTo>
                </a:path>
              </a:pathLst>
            </a:custGeom>
            <a:ln w="28752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45373" y="6701077"/>
              <a:ext cx="1537970" cy="96520"/>
            </a:xfrm>
            <a:custGeom>
              <a:avLst/>
              <a:gdLst/>
              <a:ahLst/>
              <a:cxnLst/>
              <a:rect l="l" t="t" r="r" b="b"/>
              <a:pathLst>
                <a:path w="1537970" h="96520">
                  <a:moveTo>
                    <a:pt x="1486115" y="0"/>
                  </a:moveTo>
                  <a:lnTo>
                    <a:pt x="1537462" y="22821"/>
                  </a:lnTo>
                  <a:lnTo>
                    <a:pt x="1537462" y="70358"/>
                  </a:lnTo>
                  <a:lnTo>
                    <a:pt x="1484757" y="96494"/>
                  </a:lnTo>
                  <a:lnTo>
                    <a:pt x="768730" y="96494"/>
                  </a:lnTo>
                  <a:lnTo>
                    <a:pt x="52704" y="96494"/>
                  </a:lnTo>
                  <a:lnTo>
                    <a:pt x="0" y="70358"/>
                  </a:lnTo>
                  <a:lnTo>
                    <a:pt x="0" y="22821"/>
                  </a:lnTo>
                  <a:lnTo>
                    <a:pt x="51346" y="0"/>
                  </a:lnTo>
                  <a:lnTo>
                    <a:pt x="1486115" y="0"/>
                  </a:lnTo>
                  <a:close/>
                </a:path>
              </a:pathLst>
            </a:custGeom>
            <a:ln w="12700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207347" y="6694423"/>
              <a:ext cx="4307840" cy="103505"/>
            </a:xfrm>
            <a:custGeom>
              <a:avLst/>
              <a:gdLst/>
              <a:ahLst/>
              <a:cxnLst/>
              <a:rect l="l" t="t" r="r" b="b"/>
              <a:pathLst>
                <a:path w="4307840" h="103504">
                  <a:moveTo>
                    <a:pt x="94119" y="0"/>
                  </a:moveTo>
                  <a:lnTo>
                    <a:pt x="48006" y="0"/>
                  </a:lnTo>
                  <a:lnTo>
                    <a:pt x="0" y="25679"/>
                  </a:lnTo>
                  <a:lnTo>
                    <a:pt x="0" y="77482"/>
                  </a:lnTo>
                  <a:lnTo>
                    <a:pt x="48006" y="103162"/>
                  </a:lnTo>
                  <a:lnTo>
                    <a:pt x="94119" y="103162"/>
                  </a:lnTo>
                  <a:lnTo>
                    <a:pt x="32321" y="74168"/>
                  </a:lnTo>
                  <a:lnTo>
                    <a:pt x="32321" y="28524"/>
                  </a:lnTo>
                  <a:lnTo>
                    <a:pt x="94119" y="0"/>
                  </a:lnTo>
                  <a:close/>
                </a:path>
                <a:path w="4307840" h="103504">
                  <a:moveTo>
                    <a:pt x="193294" y="0"/>
                  </a:moveTo>
                  <a:lnTo>
                    <a:pt x="147180" y="0"/>
                  </a:lnTo>
                  <a:lnTo>
                    <a:pt x="99174" y="25679"/>
                  </a:lnTo>
                  <a:lnTo>
                    <a:pt x="99174" y="77482"/>
                  </a:lnTo>
                  <a:lnTo>
                    <a:pt x="147180" y="103162"/>
                  </a:lnTo>
                  <a:lnTo>
                    <a:pt x="193294" y="103162"/>
                  </a:lnTo>
                  <a:lnTo>
                    <a:pt x="131495" y="74168"/>
                  </a:lnTo>
                  <a:lnTo>
                    <a:pt x="131495" y="28524"/>
                  </a:lnTo>
                  <a:lnTo>
                    <a:pt x="193294" y="0"/>
                  </a:lnTo>
                  <a:close/>
                </a:path>
                <a:path w="4307840" h="103504">
                  <a:moveTo>
                    <a:pt x="287426" y="0"/>
                  </a:moveTo>
                  <a:lnTo>
                    <a:pt x="241312" y="0"/>
                  </a:lnTo>
                  <a:lnTo>
                    <a:pt x="193306" y="25679"/>
                  </a:lnTo>
                  <a:lnTo>
                    <a:pt x="193306" y="77482"/>
                  </a:lnTo>
                  <a:lnTo>
                    <a:pt x="241312" y="103162"/>
                  </a:lnTo>
                  <a:lnTo>
                    <a:pt x="287426" y="103162"/>
                  </a:lnTo>
                  <a:lnTo>
                    <a:pt x="225628" y="74168"/>
                  </a:lnTo>
                  <a:lnTo>
                    <a:pt x="225628" y="28524"/>
                  </a:lnTo>
                  <a:lnTo>
                    <a:pt x="287426" y="0"/>
                  </a:lnTo>
                  <a:close/>
                </a:path>
                <a:path w="4307840" h="103504">
                  <a:moveTo>
                    <a:pt x="381558" y="0"/>
                  </a:moveTo>
                  <a:lnTo>
                    <a:pt x="335445" y="0"/>
                  </a:lnTo>
                  <a:lnTo>
                    <a:pt x="287439" y="25679"/>
                  </a:lnTo>
                  <a:lnTo>
                    <a:pt x="287439" y="77482"/>
                  </a:lnTo>
                  <a:lnTo>
                    <a:pt x="335445" y="103162"/>
                  </a:lnTo>
                  <a:lnTo>
                    <a:pt x="381558" y="103162"/>
                  </a:lnTo>
                  <a:lnTo>
                    <a:pt x="319760" y="74168"/>
                  </a:lnTo>
                  <a:lnTo>
                    <a:pt x="319760" y="28524"/>
                  </a:lnTo>
                  <a:lnTo>
                    <a:pt x="381558" y="0"/>
                  </a:lnTo>
                  <a:close/>
                </a:path>
                <a:path w="4307840" h="103504">
                  <a:moveTo>
                    <a:pt x="480745" y="0"/>
                  </a:moveTo>
                  <a:lnTo>
                    <a:pt x="434632" y="0"/>
                  </a:lnTo>
                  <a:lnTo>
                    <a:pt x="386626" y="25679"/>
                  </a:lnTo>
                  <a:lnTo>
                    <a:pt x="386626" y="77482"/>
                  </a:lnTo>
                  <a:lnTo>
                    <a:pt x="434632" y="103162"/>
                  </a:lnTo>
                  <a:lnTo>
                    <a:pt x="480745" y="103162"/>
                  </a:lnTo>
                  <a:lnTo>
                    <a:pt x="418947" y="74168"/>
                  </a:lnTo>
                  <a:lnTo>
                    <a:pt x="418947" y="28524"/>
                  </a:lnTo>
                  <a:lnTo>
                    <a:pt x="480745" y="0"/>
                  </a:lnTo>
                  <a:close/>
                </a:path>
                <a:path w="4307840" h="103504">
                  <a:moveTo>
                    <a:pt x="574878" y="0"/>
                  </a:moveTo>
                  <a:lnTo>
                    <a:pt x="528764" y="0"/>
                  </a:lnTo>
                  <a:lnTo>
                    <a:pt x="480758" y="25679"/>
                  </a:lnTo>
                  <a:lnTo>
                    <a:pt x="480758" y="77482"/>
                  </a:lnTo>
                  <a:lnTo>
                    <a:pt x="528764" y="103162"/>
                  </a:lnTo>
                  <a:lnTo>
                    <a:pt x="574878" y="103162"/>
                  </a:lnTo>
                  <a:lnTo>
                    <a:pt x="513080" y="74168"/>
                  </a:lnTo>
                  <a:lnTo>
                    <a:pt x="513080" y="28524"/>
                  </a:lnTo>
                  <a:lnTo>
                    <a:pt x="574878" y="0"/>
                  </a:lnTo>
                  <a:close/>
                </a:path>
                <a:path w="4307840" h="103504">
                  <a:moveTo>
                    <a:pt x="668997" y="0"/>
                  </a:moveTo>
                  <a:lnTo>
                    <a:pt x="622884" y="0"/>
                  </a:lnTo>
                  <a:lnTo>
                    <a:pt x="574878" y="25679"/>
                  </a:lnTo>
                  <a:lnTo>
                    <a:pt x="574878" y="77482"/>
                  </a:lnTo>
                  <a:lnTo>
                    <a:pt x="622884" y="103162"/>
                  </a:lnTo>
                  <a:lnTo>
                    <a:pt x="668997" y="103162"/>
                  </a:lnTo>
                  <a:lnTo>
                    <a:pt x="607199" y="74168"/>
                  </a:lnTo>
                  <a:lnTo>
                    <a:pt x="607199" y="28524"/>
                  </a:lnTo>
                  <a:lnTo>
                    <a:pt x="668997" y="0"/>
                  </a:lnTo>
                  <a:close/>
                </a:path>
                <a:path w="4307840" h="103504">
                  <a:moveTo>
                    <a:pt x="768184" y="0"/>
                  </a:moveTo>
                  <a:lnTo>
                    <a:pt x="722071" y="0"/>
                  </a:lnTo>
                  <a:lnTo>
                    <a:pt x="674065" y="25679"/>
                  </a:lnTo>
                  <a:lnTo>
                    <a:pt x="674065" y="77482"/>
                  </a:lnTo>
                  <a:lnTo>
                    <a:pt x="722071" y="103162"/>
                  </a:lnTo>
                  <a:lnTo>
                    <a:pt x="768184" y="103162"/>
                  </a:lnTo>
                  <a:lnTo>
                    <a:pt x="706386" y="74168"/>
                  </a:lnTo>
                  <a:lnTo>
                    <a:pt x="706386" y="28524"/>
                  </a:lnTo>
                  <a:lnTo>
                    <a:pt x="768184" y="0"/>
                  </a:lnTo>
                  <a:close/>
                </a:path>
                <a:path w="4307840" h="103504">
                  <a:moveTo>
                    <a:pt x="862317" y="0"/>
                  </a:moveTo>
                  <a:lnTo>
                    <a:pt x="816203" y="0"/>
                  </a:lnTo>
                  <a:lnTo>
                    <a:pt x="768197" y="25679"/>
                  </a:lnTo>
                  <a:lnTo>
                    <a:pt x="768197" y="77482"/>
                  </a:lnTo>
                  <a:lnTo>
                    <a:pt x="816203" y="103162"/>
                  </a:lnTo>
                  <a:lnTo>
                    <a:pt x="862317" y="103162"/>
                  </a:lnTo>
                  <a:lnTo>
                    <a:pt x="800519" y="74168"/>
                  </a:lnTo>
                  <a:lnTo>
                    <a:pt x="800519" y="28524"/>
                  </a:lnTo>
                  <a:lnTo>
                    <a:pt x="862317" y="0"/>
                  </a:lnTo>
                  <a:close/>
                </a:path>
                <a:path w="4307840" h="103504">
                  <a:moveTo>
                    <a:pt x="956449" y="0"/>
                  </a:moveTo>
                  <a:lnTo>
                    <a:pt x="910336" y="0"/>
                  </a:lnTo>
                  <a:lnTo>
                    <a:pt x="862330" y="25679"/>
                  </a:lnTo>
                  <a:lnTo>
                    <a:pt x="862330" y="77482"/>
                  </a:lnTo>
                  <a:lnTo>
                    <a:pt x="910336" y="103162"/>
                  </a:lnTo>
                  <a:lnTo>
                    <a:pt x="956449" y="103162"/>
                  </a:lnTo>
                  <a:lnTo>
                    <a:pt x="894651" y="74168"/>
                  </a:lnTo>
                  <a:lnTo>
                    <a:pt x="894651" y="28524"/>
                  </a:lnTo>
                  <a:lnTo>
                    <a:pt x="956449" y="0"/>
                  </a:lnTo>
                  <a:close/>
                </a:path>
                <a:path w="4307840" h="103504">
                  <a:moveTo>
                    <a:pt x="1055636" y="0"/>
                  </a:moveTo>
                  <a:lnTo>
                    <a:pt x="1009523" y="0"/>
                  </a:lnTo>
                  <a:lnTo>
                    <a:pt x="961517" y="25679"/>
                  </a:lnTo>
                  <a:lnTo>
                    <a:pt x="961517" y="77482"/>
                  </a:lnTo>
                  <a:lnTo>
                    <a:pt x="1009523" y="103162"/>
                  </a:lnTo>
                  <a:lnTo>
                    <a:pt x="1055636" y="103162"/>
                  </a:lnTo>
                  <a:lnTo>
                    <a:pt x="993838" y="74168"/>
                  </a:lnTo>
                  <a:lnTo>
                    <a:pt x="993838" y="28524"/>
                  </a:lnTo>
                  <a:lnTo>
                    <a:pt x="1055636" y="0"/>
                  </a:lnTo>
                  <a:close/>
                </a:path>
                <a:path w="4307840" h="103504">
                  <a:moveTo>
                    <a:pt x="1149756" y="0"/>
                  </a:moveTo>
                  <a:lnTo>
                    <a:pt x="1103642" y="0"/>
                  </a:lnTo>
                  <a:lnTo>
                    <a:pt x="1055636" y="25679"/>
                  </a:lnTo>
                  <a:lnTo>
                    <a:pt x="1055636" y="77482"/>
                  </a:lnTo>
                  <a:lnTo>
                    <a:pt x="1103642" y="103162"/>
                  </a:lnTo>
                  <a:lnTo>
                    <a:pt x="1149756" y="103162"/>
                  </a:lnTo>
                  <a:lnTo>
                    <a:pt x="1087958" y="74168"/>
                  </a:lnTo>
                  <a:lnTo>
                    <a:pt x="1087958" y="28524"/>
                  </a:lnTo>
                  <a:lnTo>
                    <a:pt x="1149756" y="0"/>
                  </a:lnTo>
                  <a:close/>
                </a:path>
                <a:path w="4307840" h="103504">
                  <a:moveTo>
                    <a:pt x="1243888" y="0"/>
                  </a:moveTo>
                  <a:lnTo>
                    <a:pt x="1197775" y="0"/>
                  </a:lnTo>
                  <a:lnTo>
                    <a:pt x="1149769" y="25679"/>
                  </a:lnTo>
                  <a:lnTo>
                    <a:pt x="1149769" y="77482"/>
                  </a:lnTo>
                  <a:lnTo>
                    <a:pt x="1197775" y="103162"/>
                  </a:lnTo>
                  <a:lnTo>
                    <a:pt x="1243888" y="103162"/>
                  </a:lnTo>
                  <a:lnTo>
                    <a:pt x="1182090" y="74168"/>
                  </a:lnTo>
                  <a:lnTo>
                    <a:pt x="1182090" y="28524"/>
                  </a:lnTo>
                  <a:lnTo>
                    <a:pt x="1243888" y="0"/>
                  </a:lnTo>
                  <a:close/>
                </a:path>
                <a:path w="4307840" h="103504">
                  <a:moveTo>
                    <a:pt x="1338021" y="0"/>
                  </a:moveTo>
                  <a:lnTo>
                    <a:pt x="1291907" y="0"/>
                  </a:lnTo>
                  <a:lnTo>
                    <a:pt x="1243901" y="25679"/>
                  </a:lnTo>
                  <a:lnTo>
                    <a:pt x="1243901" y="77482"/>
                  </a:lnTo>
                  <a:lnTo>
                    <a:pt x="1291907" y="103162"/>
                  </a:lnTo>
                  <a:lnTo>
                    <a:pt x="1338021" y="103162"/>
                  </a:lnTo>
                  <a:lnTo>
                    <a:pt x="1276223" y="74168"/>
                  </a:lnTo>
                  <a:lnTo>
                    <a:pt x="1276223" y="28524"/>
                  </a:lnTo>
                  <a:lnTo>
                    <a:pt x="1338021" y="0"/>
                  </a:lnTo>
                  <a:close/>
                </a:path>
                <a:path w="4307840" h="103504">
                  <a:moveTo>
                    <a:pt x="2969603" y="25679"/>
                  </a:moveTo>
                  <a:lnTo>
                    <a:pt x="2921597" y="0"/>
                  </a:lnTo>
                  <a:lnTo>
                    <a:pt x="2875483" y="0"/>
                  </a:lnTo>
                  <a:lnTo>
                    <a:pt x="2937281" y="28524"/>
                  </a:lnTo>
                  <a:lnTo>
                    <a:pt x="2937281" y="74168"/>
                  </a:lnTo>
                  <a:lnTo>
                    <a:pt x="2875483" y="103162"/>
                  </a:lnTo>
                  <a:lnTo>
                    <a:pt x="2921597" y="103162"/>
                  </a:lnTo>
                  <a:lnTo>
                    <a:pt x="2969603" y="77482"/>
                  </a:lnTo>
                  <a:lnTo>
                    <a:pt x="2969603" y="25679"/>
                  </a:lnTo>
                  <a:close/>
                </a:path>
                <a:path w="4307840" h="103504">
                  <a:moveTo>
                    <a:pt x="3063735" y="25679"/>
                  </a:moveTo>
                  <a:lnTo>
                    <a:pt x="3015729" y="0"/>
                  </a:lnTo>
                  <a:lnTo>
                    <a:pt x="2969615" y="0"/>
                  </a:lnTo>
                  <a:lnTo>
                    <a:pt x="3031413" y="28524"/>
                  </a:lnTo>
                  <a:lnTo>
                    <a:pt x="3031413" y="74168"/>
                  </a:lnTo>
                  <a:lnTo>
                    <a:pt x="2969615" y="103162"/>
                  </a:lnTo>
                  <a:lnTo>
                    <a:pt x="3015729" y="103162"/>
                  </a:lnTo>
                  <a:lnTo>
                    <a:pt x="3063735" y="77482"/>
                  </a:lnTo>
                  <a:lnTo>
                    <a:pt x="3063735" y="25679"/>
                  </a:lnTo>
                  <a:close/>
                </a:path>
                <a:path w="4307840" h="103504">
                  <a:moveTo>
                    <a:pt x="3157867" y="25679"/>
                  </a:moveTo>
                  <a:lnTo>
                    <a:pt x="3109861" y="0"/>
                  </a:lnTo>
                  <a:lnTo>
                    <a:pt x="3063748" y="0"/>
                  </a:lnTo>
                  <a:lnTo>
                    <a:pt x="3125546" y="28524"/>
                  </a:lnTo>
                  <a:lnTo>
                    <a:pt x="3125546" y="74168"/>
                  </a:lnTo>
                  <a:lnTo>
                    <a:pt x="3063748" y="103162"/>
                  </a:lnTo>
                  <a:lnTo>
                    <a:pt x="3109861" y="103162"/>
                  </a:lnTo>
                  <a:lnTo>
                    <a:pt x="3157867" y="77482"/>
                  </a:lnTo>
                  <a:lnTo>
                    <a:pt x="3157867" y="25679"/>
                  </a:lnTo>
                  <a:close/>
                </a:path>
                <a:path w="4307840" h="103504">
                  <a:moveTo>
                    <a:pt x="3252000" y="25679"/>
                  </a:moveTo>
                  <a:lnTo>
                    <a:pt x="3203994" y="0"/>
                  </a:lnTo>
                  <a:lnTo>
                    <a:pt x="3157880" y="0"/>
                  </a:lnTo>
                  <a:lnTo>
                    <a:pt x="3219678" y="28524"/>
                  </a:lnTo>
                  <a:lnTo>
                    <a:pt x="3219678" y="74168"/>
                  </a:lnTo>
                  <a:lnTo>
                    <a:pt x="3157880" y="103162"/>
                  </a:lnTo>
                  <a:lnTo>
                    <a:pt x="3203994" y="103162"/>
                  </a:lnTo>
                  <a:lnTo>
                    <a:pt x="3252000" y="77482"/>
                  </a:lnTo>
                  <a:lnTo>
                    <a:pt x="3252000" y="25679"/>
                  </a:lnTo>
                  <a:close/>
                </a:path>
                <a:path w="4307840" h="103504">
                  <a:moveTo>
                    <a:pt x="3351174" y="25679"/>
                  </a:moveTo>
                  <a:lnTo>
                    <a:pt x="3303168" y="0"/>
                  </a:lnTo>
                  <a:lnTo>
                    <a:pt x="3257054" y="0"/>
                  </a:lnTo>
                  <a:lnTo>
                    <a:pt x="3318853" y="28524"/>
                  </a:lnTo>
                  <a:lnTo>
                    <a:pt x="3318853" y="74168"/>
                  </a:lnTo>
                  <a:lnTo>
                    <a:pt x="3257054" y="103162"/>
                  </a:lnTo>
                  <a:lnTo>
                    <a:pt x="3303168" y="103162"/>
                  </a:lnTo>
                  <a:lnTo>
                    <a:pt x="3351174" y="77482"/>
                  </a:lnTo>
                  <a:lnTo>
                    <a:pt x="3351174" y="25679"/>
                  </a:lnTo>
                  <a:close/>
                </a:path>
                <a:path w="4307840" h="103504">
                  <a:moveTo>
                    <a:pt x="3445306" y="25679"/>
                  </a:moveTo>
                  <a:lnTo>
                    <a:pt x="3397300" y="0"/>
                  </a:lnTo>
                  <a:lnTo>
                    <a:pt x="3351187" y="0"/>
                  </a:lnTo>
                  <a:lnTo>
                    <a:pt x="3412985" y="28524"/>
                  </a:lnTo>
                  <a:lnTo>
                    <a:pt x="3412985" y="74168"/>
                  </a:lnTo>
                  <a:lnTo>
                    <a:pt x="3351187" y="103162"/>
                  </a:lnTo>
                  <a:lnTo>
                    <a:pt x="3397300" y="103162"/>
                  </a:lnTo>
                  <a:lnTo>
                    <a:pt x="3445306" y="77482"/>
                  </a:lnTo>
                  <a:lnTo>
                    <a:pt x="3445306" y="25679"/>
                  </a:lnTo>
                  <a:close/>
                </a:path>
                <a:path w="4307840" h="103504">
                  <a:moveTo>
                    <a:pt x="3539439" y="25679"/>
                  </a:moveTo>
                  <a:lnTo>
                    <a:pt x="3491433" y="0"/>
                  </a:lnTo>
                  <a:lnTo>
                    <a:pt x="3445319" y="0"/>
                  </a:lnTo>
                  <a:lnTo>
                    <a:pt x="3507117" y="28524"/>
                  </a:lnTo>
                  <a:lnTo>
                    <a:pt x="3507117" y="74168"/>
                  </a:lnTo>
                  <a:lnTo>
                    <a:pt x="3445319" y="103162"/>
                  </a:lnTo>
                  <a:lnTo>
                    <a:pt x="3491433" y="103162"/>
                  </a:lnTo>
                  <a:lnTo>
                    <a:pt x="3539439" y="77482"/>
                  </a:lnTo>
                  <a:lnTo>
                    <a:pt x="3539439" y="25679"/>
                  </a:lnTo>
                  <a:close/>
                </a:path>
                <a:path w="4307840" h="103504">
                  <a:moveTo>
                    <a:pt x="3638626" y="25679"/>
                  </a:moveTo>
                  <a:lnTo>
                    <a:pt x="3590620" y="0"/>
                  </a:lnTo>
                  <a:lnTo>
                    <a:pt x="3544506" y="0"/>
                  </a:lnTo>
                  <a:lnTo>
                    <a:pt x="3606304" y="28524"/>
                  </a:lnTo>
                  <a:lnTo>
                    <a:pt x="3606304" y="74168"/>
                  </a:lnTo>
                  <a:lnTo>
                    <a:pt x="3544506" y="103162"/>
                  </a:lnTo>
                  <a:lnTo>
                    <a:pt x="3590620" y="103162"/>
                  </a:lnTo>
                  <a:lnTo>
                    <a:pt x="3638626" y="77482"/>
                  </a:lnTo>
                  <a:lnTo>
                    <a:pt x="3638626" y="25679"/>
                  </a:lnTo>
                  <a:close/>
                </a:path>
                <a:path w="4307840" h="103504">
                  <a:moveTo>
                    <a:pt x="3732758" y="25679"/>
                  </a:moveTo>
                  <a:lnTo>
                    <a:pt x="3684740" y="0"/>
                  </a:lnTo>
                  <a:lnTo>
                    <a:pt x="3638626" y="0"/>
                  </a:lnTo>
                  <a:lnTo>
                    <a:pt x="3700424" y="28524"/>
                  </a:lnTo>
                  <a:lnTo>
                    <a:pt x="3700424" y="74168"/>
                  </a:lnTo>
                  <a:lnTo>
                    <a:pt x="3638626" y="103162"/>
                  </a:lnTo>
                  <a:lnTo>
                    <a:pt x="3684740" y="103162"/>
                  </a:lnTo>
                  <a:lnTo>
                    <a:pt x="3732758" y="77482"/>
                  </a:lnTo>
                  <a:lnTo>
                    <a:pt x="3732758" y="25679"/>
                  </a:lnTo>
                  <a:close/>
                </a:path>
                <a:path w="4307840" h="103504">
                  <a:moveTo>
                    <a:pt x="3826878" y="25679"/>
                  </a:moveTo>
                  <a:lnTo>
                    <a:pt x="3778872" y="0"/>
                  </a:lnTo>
                  <a:lnTo>
                    <a:pt x="3732758" y="0"/>
                  </a:lnTo>
                  <a:lnTo>
                    <a:pt x="3794556" y="28524"/>
                  </a:lnTo>
                  <a:lnTo>
                    <a:pt x="3794556" y="74168"/>
                  </a:lnTo>
                  <a:lnTo>
                    <a:pt x="3732758" y="103162"/>
                  </a:lnTo>
                  <a:lnTo>
                    <a:pt x="3778872" y="103162"/>
                  </a:lnTo>
                  <a:lnTo>
                    <a:pt x="3826878" y="77482"/>
                  </a:lnTo>
                  <a:lnTo>
                    <a:pt x="3826878" y="25679"/>
                  </a:lnTo>
                  <a:close/>
                </a:path>
                <a:path w="4307840" h="103504">
                  <a:moveTo>
                    <a:pt x="3926065" y="25679"/>
                  </a:moveTo>
                  <a:lnTo>
                    <a:pt x="3878059" y="0"/>
                  </a:lnTo>
                  <a:lnTo>
                    <a:pt x="3831945" y="0"/>
                  </a:lnTo>
                  <a:lnTo>
                    <a:pt x="3893743" y="28524"/>
                  </a:lnTo>
                  <a:lnTo>
                    <a:pt x="3893743" y="74168"/>
                  </a:lnTo>
                  <a:lnTo>
                    <a:pt x="3831945" y="103162"/>
                  </a:lnTo>
                  <a:lnTo>
                    <a:pt x="3878059" y="103162"/>
                  </a:lnTo>
                  <a:lnTo>
                    <a:pt x="3926065" y="77482"/>
                  </a:lnTo>
                  <a:lnTo>
                    <a:pt x="3926065" y="25679"/>
                  </a:lnTo>
                  <a:close/>
                </a:path>
                <a:path w="4307840" h="103504">
                  <a:moveTo>
                    <a:pt x="4020197" y="25679"/>
                  </a:moveTo>
                  <a:lnTo>
                    <a:pt x="3972191" y="0"/>
                  </a:lnTo>
                  <a:lnTo>
                    <a:pt x="3926078" y="0"/>
                  </a:lnTo>
                  <a:lnTo>
                    <a:pt x="3987876" y="28524"/>
                  </a:lnTo>
                  <a:lnTo>
                    <a:pt x="3987876" y="74168"/>
                  </a:lnTo>
                  <a:lnTo>
                    <a:pt x="3926078" y="103162"/>
                  </a:lnTo>
                  <a:lnTo>
                    <a:pt x="3972191" y="103162"/>
                  </a:lnTo>
                  <a:lnTo>
                    <a:pt x="4020197" y="77482"/>
                  </a:lnTo>
                  <a:lnTo>
                    <a:pt x="4020197" y="25679"/>
                  </a:lnTo>
                  <a:close/>
                </a:path>
                <a:path w="4307840" h="103504">
                  <a:moveTo>
                    <a:pt x="4114330" y="25679"/>
                  </a:moveTo>
                  <a:lnTo>
                    <a:pt x="4066324" y="0"/>
                  </a:lnTo>
                  <a:lnTo>
                    <a:pt x="4020210" y="0"/>
                  </a:lnTo>
                  <a:lnTo>
                    <a:pt x="4082008" y="28524"/>
                  </a:lnTo>
                  <a:lnTo>
                    <a:pt x="4082008" y="74168"/>
                  </a:lnTo>
                  <a:lnTo>
                    <a:pt x="4020210" y="103162"/>
                  </a:lnTo>
                  <a:lnTo>
                    <a:pt x="4066324" y="103162"/>
                  </a:lnTo>
                  <a:lnTo>
                    <a:pt x="4114330" y="77482"/>
                  </a:lnTo>
                  <a:lnTo>
                    <a:pt x="4114330" y="25679"/>
                  </a:lnTo>
                  <a:close/>
                </a:path>
                <a:path w="4307840" h="103504">
                  <a:moveTo>
                    <a:pt x="4213517" y="25679"/>
                  </a:moveTo>
                  <a:lnTo>
                    <a:pt x="4165498" y="0"/>
                  </a:lnTo>
                  <a:lnTo>
                    <a:pt x="4119384" y="0"/>
                  </a:lnTo>
                  <a:lnTo>
                    <a:pt x="4181183" y="28524"/>
                  </a:lnTo>
                  <a:lnTo>
                    <a:pt x="4181183" y="74168"/>
                  </a:lnTo>
                  <a:lnTo>
                    <a:pt x="4119384" y="103162"/>
                  </a:lnTo>
                  <a:lnTo>
                    <a:pt x="4165498" y="103162"/>
                  </a:lnTo>
                  <a:lnTo>
                    <a:pt x="4213517" y="77482"/>
                  </a:lnTo>
                  <a:lnTo>
                    <a:pt x="4213517" y="25679"/>
                  </a:lnTo>
                  <a:close/>
                </a:path>
                <a:path w="4307840" h="103504">
                  <a:moveTo>
                    <a:pt x="4307637" y="25679"/>
                  </a:moveTo>
                  <a:lnTo>
                    <a:pt x="4259631" y="0"/>
                  </a:lnTo>
                  <a:lnTo>
                    <a:pt x="4213517" y="0"/>
                  </a:lnTo>
                  <a:lnTo>
                    <a:pt x="4275315" y="28524"/>
                  </a:lnTo>
                  <a:lnTo>
                    <a:pt x="4275315" y="74168"/>
                  </a:lnTo>
                  <a:lnTo>
                    <a:pt x="4213517" y="103162"/>
                  </a:lnTo>
                  <a:lnTo>
                    <a:pt x="4259631" y="103162"/>
                  </a:lnTo>
                  <a:lnTo>
                    <a:pt x="4307637" y="77482"/>
                  </a:lnTo>
                  <a:lnTo>
                    <a:pt x="4307637" y="25679"/>
                  </a:lnTo>
                  <a:close/>
                </a:path>
              </a:pathLst>
            </a:custGeom>
            <a:solidFill>
              <a:srgbClr val="516250">
                <a:alpha val="6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554610" y="6696842"/>
              <a:ext cx="2132965" cy="281940"/>
            </a:xfrm>
            <a:custGeom>
              <a:avLst/>
              <a:gdLst/>
              <a:ahLst/>
              <a:cxnLst/>
              <a:rect l="l" t="t" r="r" b="b"/>
              <a:pathLst>
                <a:path w="2132965" h="281940">
                  <a:moveTo>
                    <a:pt x="0" y="10223"/>
                  </a:moveTo>
                  <a:lnTo>
                    <a:pt x="0" y="0"/>
                  </a:lnTo>
                  <a:lnTo>
                    <a:pt x="297395" y="0"/>
                  </a:lnTo>
                  <a:lnTo>
                    <a:pt x="674649" y="161569"/>
                  </a:lnTo>
                  <a:lnTo>
                    <a:pt x="1918258" y="161569"/>
                  </a:lnTo>
                  <a:lnTo>
                    <a:pt x="2132698" y="281901"/>
                  </a:lnTo>
                  <a:lnTo>
                    <a:pt x="623277" y="281901"/>
                  </a:lnTo>
                  <a:lnTo>
                    <a:pt x="182829" y="100723"/>
                  </a:lnTo>
                  <a:lnTo>
                    <a:pt x="0" y="100723"/>
                  </a:lnTo>
                  <a:lnTo>
                    <a:pt x="0" y="88087"/>
                  </a:lnTo>
                  <a:lnTo>
                    <a:pt x="24358" y="75056"/>
                  </a:lnTo>
                  <a:lnTo>
                    <a:pt x="24358" y="23253"/>
                  </a:lnTo>
                  <a:lnTo>
                    <a:pt x="0" y="10223"/>
                  </a:lnTo>
                  <a:close/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84871" y="6855798"/>
              <a:ext cx="8722360" cy="165735"/>
            </a:xfrm>
            <a:custGeom>
              <a:avLst/>
              <a:gdLst/>
              <a:ahLst/>
              <a:cxnLst/>
              <a:rect l="l" t="t" r="r" b="b"/>
              <a:pathLst>
                <a:path w="8722360" h="165734">
                  <a:moveTo>
                    <a:pt x="8722258" y="165125"/>
                  </a:moveTo>
                  <a:lnTo>
                    <a:pt x="7132142" y="165125"/>
                  </a:lnTo>
                  <a:lnTo>
                    <a:pt x="6719227" y="0"/>
                  </a:lnTo>
                  <a:lnTo>
                    <a:pt x="3964101" y="0"/>
                  </a:lnTo>
                  <a:lnTo>
                    <a:pt x="4758156" y="0"/>
                  </a:lnTo>
                  <a:lnTo>
                    <a:pt x="2003018" y="0"/>
                  </a:lnTo>
                  <a:lnTo>
                    <a:pt x="1590116" y="165125"/>
                  </a:lnTo>
                  <a:lnTo>
                    <a:pt x="0" y="165125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692027" y="6938365"/>
              <a:ext cx="2811780" cy="309880"/>
            </a:xfrm>
            <a:custGeom>
              <a:avLst/>
              <a:gdLst/>
              <a:ahLst/>
              <a:cxnLst/>
              <a:rect l="l" t="t" r="r" b="b"/>
              <a:pathLst>
                <a:path w="2811779" h="309879">
                  <a:moveTo>
                    <a:pt x="2811602" y="309359"/>
                  </a:moveTo>
                  <a:lnTo>
                    <a:pt x="1043139" y="309359"/>
                  </a:lnTo>
                  <a:lnTo>
                    <a:pt x="676808" y="165353"/>
                  </a:lnTo>
                  <a:lnTo>
                    <a:pt x="0" y="165353"/>
                  </a:lnTo>
                  <a:lnTo>
                    <a:pt x="0" y="87744"/>
                  </a:lnTo>
                  <a:lnTo>
                    <a:pt x="223202" y="0"/>
                  </a:lnTo>
                  <a:lnTo>
                    <a:pt x="262208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692034" y="6938365"/>
              <a:ext cx="5316855" cy="309880"/>
            </a:xfrm>
            <a:custGeom>
              <a:avLst/>
              <a:gdLst/>
              <a:ahLst/>
              <a:cxnLst/>
              <a:rect l="l" t="t" r="r" b="b"/>
              <a:pathLst>
                <a:path w="5316855" h="309879">
                  <a:moveTo>
                    <a:pt x="5093576" y="0"/>
                  </a:moveTo>
                  <a:lnTo>
                    <a:pt x="223189" y="0"/>
                  </a:lnTo>
                  <a:lnTo>
                    <a:pt x="0" y="87744"/>
                  </a:lnTo>
                  <a:lnTo>
                    <a:pt x="0" y="165353"/>
                  </a:lnTo>
                  <a:lnTo>
                    <a:pt x="676795" y="165353"/>
                  </a:lnTo>
                  <a:lnTo>
                    <a:pt x="1043127" y="309359"/>
                  </a:lnTo>
                  <a:lnTo>
                    <a:pt x="2811589" y="309359"/>
                  </a:lnTo>
                  <a:lnTo>
                    <a:pt x="2505176" y="309359"/>
                  </a:lnTo>
                  <a:lnTo>
                    <a:pt x="4273638" y="309359"/>
                  </a:lnTo>
                  <a:lnTo>
                    <a:pt x="4639983" y="165353"/>
                  </a:lnTo>
                  <a:lnTo>
                    <a:pt x="5316778" y="165353"/>
                  </a:lnTo>
                  <a:lnTo>
                    <a:pt x="5316778" y="87744"/>
                  </a:lnTo>
                  <a:lnTo>
                    <a:pt x="5093576" y="0"/>
                  </a:lnTo>
                  <a:close/>
                </a:path>
              </a:pathLst>
            </a:custGeom>
            <a:solidFill>
              <a:srgbClr val="516250">
                <a:alpha val="63000"/>
              </a:srgb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dirty="0">
                  <a:solidFill>
                    <a:schemeClr val="bg1"/>
                  </a:solidFill>
                </a:rPr>
                <a:t>ЦЗ Машук, 2024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52" name="object 152"/>
            <p:cNvSpPr/>
            <p:nvPr/>
          </p:nvSpPr>
          <p:spPr>
            <a:xfrm>
              <a:off x="8005630" y="7053319"/>
              <a:ext cx="1701800" cy="50800"/>
            </a:xfrm>
            <a:custGeom>
              <a:avLst/>
              <a:gdLst/>
              <a:ahLst/>
              <a:cxnLst/>
              <a:rect l="l" t="t" r="r" b="b"/>
              <a:pathLst>
                <a:path w="1701800" h="50800">
                  <a:moveTo>
                    <a:pt x="0" y="50406"/>
                  </a:moveTo>
                  <a:lnTo>
                    <a:pt x="412203" y="50406"/>
                  </a:lnTo>
                  <a:lnTo>
                    <a:pt x="532803" y="0"/>
                  </a:lnTo>
                  <a:lnTo>
                    <a:pt x="170149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538429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8688690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8838952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989213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139476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289736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439998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590259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0" y="0"/>
                  </a:moveTo>
                  <a:lnTo>
                    <a:pt x="116865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004690" y="6696842"/>
              <a:ext cx="2132965" cy="281940"/>
            </a:xfrm>
            <a:custGeom>
              <a:avLst/>
              <a:gdLst/>
              <a:ahLst/>
              <a:cxnLst/>
              <a:rect l="l" t="t" r="r" b="b"/>
              <a:pathLst>
                <a:path w="2132965" h="281940">
                  <a:moveTo>
                    <a:pt x="2132698" y="10223"/>
                  </a:moveTo>
                  <a:lnTo>
                    <a:pt x="2132698" y="0"/>
                  </a:lnTo>
                  <a:lnTo>
                    <a:pt x="1835315" y="0"/>
                  </a:lnTo>
                  <a:lnTo>
                    <a:pt x="1458048" y="161569"/>
                  </a:lnTo>
                  <a:lnTo>
                    <a:pt x="214452" y="161569"/>
                  </a:lnTo>
                  <a:lnTo>
                    <a:pt x="0" y="281901"/>
                  </a:lnTo>
                  <a:lnTo>
                    <a:pt x="1509420" y="281901"/>
                  </a:lnTo>
                  <a:lnTo>
                    <a:pt x="1949881" y="100723"/>
                  </a:lnTo>
                  <a:lnTo>
                    <a:pt x="2132698" y="100723"/>
                  </a:lnTo>
                  <a:lnTo>
                    <a:pt x="2132698" y="88087"/>
                  </a:lnTo>
                  <a:lnTo>
                    <a:pt x="2108339" y="75056"/>
                  </a:lnTo>
                  <a:lnTo>
                    <a:pt x="2108339" y="23253"/>
                  </a:lnTo>
                  <a:lnTo>
                    <a:pt x="2132698" y="10223"/>
                  </a:lnTo>
                  <a:close/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84874" y="7053319"/>
              <a:ext cx="1701800" cy="50800"/>
            </a:xfrm>
            <a:custGeom>
              <a:avLst/>
              <a:gdLst/>
              <a:ahLst/>
              <a:cxnLst/>
              <a:rect l="l" t="t" r="r" b="b"/>
              <a:pathLst>
                <a:path w="1701800" h="50800">
                  <a:moveTo>
                    <a:pt x="1701495" y="50406"/>
                  </a:moveTo>
                  <a:lnTo>
                    <a:pt x="1289291" y="50406"/>
                  </a:lnTo>
                  <a:lnTo>
                    <a:pt x="1168692" y="0"/>
                  </a:ln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036704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886442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36181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585920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435658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285397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135134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84873" y="7083925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5162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Подзаголовок 2">
            <a:extLst>
              <a:ext uri="{FF2B5EF4-FFF2-40B4-BE49-F238E27FC236}">
                <a16:creationId xmlns:a16="http://schemas.microsoft.com/office/drawing/2014/main" id="{C3D26D6C-CB9D-10AC-B4CB-6DEFD5F9C538}"/>
              </a:ext>
            </a:extLst>
          </p:cNvPr>
          <p:cNvSpPr txBox="1">
            <a:spLocks/>
          </p:cNvSpPr>
          <p:nvPr/>
        </p:nvSpPr>
        <p:spPr>
          <a:xfrm>
            <a:off x="456854" y="3781424"/>
            <a:ext cx="10053618" cy="3040155"/>
          </a:xfrm>
          <a:prstGeom prst="rect">
            <a:avLst/>
          </a:prstGeom>
        </p:spPr>
        <p:txBody>
          <a:bodyPr vert="horz" lIns="80201" tIns="40100" rIns="80201" bIns="4010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Основы огневой подготовки</a:t>
            </a:r>
          </a:p>
          <a:p>
            <a:pPr algn="ctr"/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Безопасное обращение с оружием и боеприпасами.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Кодекс стрелка.</a:t>
            </a:r>
          </a:p>
          <a:p>
            <a:pPr algn="ctr">
              <a:spcBef>
                <a:spcPts val="100"/>
              </a:spcBef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Материальная часть стрелкового оружия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172" name="Рисунок 171">
            <a:extLst>
              <a:ext uri="{FF2B5EF4-FFF2-40B4-BE49-F238E27FC236}">
                <a16:creationId xmlns:a16="http://schemas.microsoft.com/office/drawing/2014/main" id="{8D08ABA1-C400-7394-00DA-114ED6FF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291" y="1876425"/>
            <a:ext cx="2000529" cy="333422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:a16="http://schemas.microsoft.com/office/drawing/2014/main" id="{D0F033C3-AA3F-6330-F845-F5ED6554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72986" y="1876425"/>
            <a:ext cx="2000529" cy="3334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6D9B4F-1522-443F-3344-0C84C9D647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/>
          <a:stretch/>
        </p:blipFill>
        <p:spPr>
          <a:xfrm>
            <a:off x="135368" y="1339551"/>
            <a:ext cx="10428916" cy="57946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236862-6985-1B86-657C-CE37031AB49A}"/>
              </a:ext>
            </a:extLst>
          </p:cNvPr>
          <p:cNvSpPr txBox="1"/>
          <p:nvPr/>
        </p:nvSpPr>
        <p:spPr>
          <a:xfrm>
            <a:off x="1384300" y="428625"/>
            <a:ext cx="58959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ru-RU" sz="2500" b="1" dirty="0">
                <a:solidFill>
                  <a:srgbClr val="516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Разборка и сборка автомата АК-47</a:t>
            </a:r>
          </a:p>
        </p:txBody>
      </p:sp>
    </p:spTree>
    <p:extLst>
      <p:ext uri="{BB962C8B-B14F-4D97-AF65-F5344CB8AC3E}">
        <p14:creationId xmlns:p14="http://schemas.microsoft.com/office/powerpoint/2010/main" val="46473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B96D9E33-E02B-654C-9AEC-2A26EE2C94DD}"/>
              </a:ext>
            </a:extLst>
          </p:cNvPr>
          <p:cNvSpPr txBox="1">
            <a:spLocks/>
          </p:cNvSpPr>
          <p:nvPr/>
        </p:nvSpPr>
        <p:spPr>
          <a:xfrm>
            <a:off x="774700" y="467638"/>
            <a:ext cx="6950710" cy="61253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2400" b="1" i="0">
                <a:solidFill>
                  <a:srgbClr val="516250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Спасибо за внимание!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E2EF9C-E436-5D36-EA92-4A365816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2436828"/>
            <a:ext cx="3066272" cy="3430794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3D90CADE-6F53-1427-3314-D61E110C887B}"/>
              </a:ext>
            </a:extLst>
          </p:cNvPr>
          <p:cNvSpPr/>
          <p:nvPr/>
        </p:nvSpPr>
        <p:spPr>
          <a:xfrm>
            <a:off x="5956300" y="6040754"/>
            <a:ext cx="486409" cy="1092200"/>
          </a:xfrm>
          <a:custGeom>
            <a:avLst/>
            <a:gdLst/>
            <a:ahLst/>
            <a:cxnLst/>
            <a:rect l="l" t="t" r="r" b="b"/>
            <a:pathLst>
              <a:path w="486410" h="1092200">
                <a:moveTo>
                  <a:pt x="486232" y="0"/>
                </a:moveTo>
                <a:lnTo>
                  <a:pt x="0" y="0"/>
                </a:lnTo>
                <a:lnTo>
                  <a:pt x="25" y="835685"/>
                </a:lnTo>
                <a:lnTo>
                  <a:pt x="486092" y="1091882"/>
                </a:lnTo>
                <a:lnTo>
                  <a:pt x="486144" y="883272"/>
                </a:lnTo>
                <a:lnTo>
                  <a:pt x="311988" y="883272"/>
                </a:lnTo>
                <a:lnTo>
                  <a:pt x="174155" y="811199"/>
                </a:lnTo>
                <a:lnTo>
                  <a:pt x="173596" y="86601"/>
                </a:lnTo>
                <a:lnTo>
                  <a:pt x="486219" y="86601"/>
                </a:lnTo>
                <a:lnTo>
                  <a:pt x="486232" y="0"/>
                </a:lnTo>
                <a:close/>
              </a:path>
              <a:path w="486410" h="1092200">
                <a:moveTo>
                  <a:pt x="486219" y="86601"/>
                </a:moveTo>
                <a:lnTo>
                  <a:pt x="173596" y="86601"/>
                </a:lnTo>
                <a:lnTo>
                  <a:pt x="312547" y="87591"/>
                </a:lnTo>
                <a:lnTo>
                  <a:pt x="312547" y="364439"/>
                </a:lnTo>
                <a:lnTo>
                  <a:pt x="173875" y="443725"/>
                </a:lnTo>
                <a:lnTo>
                  <a:pt x="312547" y="524395"/>
                </a:lnTo>
                <a:lnTo>
                  <a:pt x="311988" y="883272"/>
                </a:lnTo>
                <a:lnTo>
                  <a:pt x="486144" y="883272"/>
                </a:lnTo>
                <a:lnTo>
                  <a:pt x="486232" y="531660"/>
                </a:lnTo>
                <a:lnTo>
                  <a:pt x="315315" y="439635"/>
                </a:lnTo>
                <a:lnTo>
                  <a:pt x="486181" y="351472"/>
                </a:lnTo>
                <a:lnTo>
                  <a:pt x="486219" y="86601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AED40E2A-C691-727E-B0BD-8E34513A6C92}"/>
              </a:ext>
            </a:extLst>
          </p:cNvPr>
          <p:cNvSpPr/>
          <p:nvPr/>
        </p:nvSpPr>
        <p:spPr>
          <a:xfrm>
            <a:off x="7708744" y="6040754"/>
            <a:ext cx="486409" cy="1092200"/>
          </a:xfrm>
          <a:custGeom>
            <a:avLst/>
            <a:gdLst/>
            <a:ahLst/>
            <a:cxnLst/>
            <a:rect l="l" t="t" r="r" b="b"/>
            <a:pathLst>
              <a:path w="486410" h="1092200">
                <a:moveTo>
                  <a:pt x="486232" y="0"/>
                </a:moveTo>
                <a:lnTo>
                  <a:pt x="312547" y="0"/>
                </a:lnTo>
                <a:lnTo>
                  <a:pt x="312547" y="334606"/>
                </a:lnTo>
                <a:lnTo>
                  <a:pt x="173685" y="412457"/>
                </a:lnTo>
                <a:lnTo>
                  <a:pt x="173685" y="0"/>
                </a:lnTo>
                <a:lnTo>
                  <a:pt x="0" y="0"/>
                </a:lnTo>
                <a:lnTo>
                  <a:pt x="152" y="1091882"/>
                </a:lnTo>
                <a:lnTo>
                  <a:pt x="174472" y="999997"/>
                </a:lnTo>
                <a:lnTo>
                  <a:pt x="173596" y="530186"/>
                </a:lnTo>
                <a:lnTo>
                  <a:pt x="312547" y="450443"/>
                </a:lnTo>
                <a:lnTo>
                  <a:pt x="312547" y="927227"/>
                </a:lnTo>
                <a:lnTo>
                  <a:pt x="486156" y="835685"/>
                </a:lnTo>
                <a:lnTo>
                  <a:pt x="486232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80316365-0303-2F3B-003D-DE165EBB5D20}"/>
              </a:ext>
            </a:extLst>
          </p:cNvPr>
          <p:cNvSpPr/>
          <p:nvPr/>
        </p:nvSpPr>
        <p:spPr>
          <a:xfrm>
            <a:off x="6540292" y="6040755"/>
            <a:ext cx="486409" cy="1398270"/>
          </a:xfrm>
          <a:custGeom>
            <a:avLst/>
            <a:gdLst/>
            <a:ahLst/>
            <a:cxnLst/>
            <a:rect l="l" t="t" r="r" b="b"/>
            <a:pathLst>
              <a:path w="486410" h="1398270">
                <a:moveTo>
                  <a:pt x="486232" y="0"/>
                </a:moveTo>
                <a:lnTo>
                  <a:pt x="190" y="0"/>
                </a:lnTo>
                <a:lnTo>
                  <a:pt x="0" y="1142441"/>
                </a:lnTo>
                <a:lnTo>
                  <a:pt x="486232" y="1397711"/>
                </a:lnTo>
                <a:lnTo>
                  <a:pt x="486232" y="1190434"/>
                </a:lnTo>
                <a:lnTo>
                  <a:pt x="311607" y="1190434"/>
                </a:lnTo>
                <a:lnTo>
                  <a:pt x="173824" y="1117942"/>
                </a:lnTo>
                <a:lnTo>
                  <a:pt x="173824" y="86601"/>
                </a:lnTo>
                <a:lnTo>
                  <a:pt x="486232" y="86601"/>
                </a:lnTo>
                <a:lnTo>
                  <a:pt x="486232" y="0"/>
                </a:lnTo>
                <a:close/>
              </a:path>
              <a:path w="486410" h="1398270">
                <a:moveTo>
                  <a:pt x="486232" y="86601"/>
                </a:moveTo>
                <a:lnTo>
                  <a:pt x="173824" y="86601"/>
                </a:lnTo>
                <a:lnTo>
                  <a:pt x="312534" y="87591"/>
                </a:lnTo>
                <a:lnTo>
                  <a:pt x="311607" y="1190434"/>
                </a:lnTo>
                <a:lnTo>
                  <a:pt x="486232" y="1190434"/>
                </a:lnTo>
                <a:lnTo>
                  <a:pt x="486232" y="86601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05695FB-F304-0460-1F73-ACA05956E6AC}"/>
              </a:ext>
            </a:extLst>
          </p:cNvPr>
          <p:cNvSpPr/>
          <p:nvPr/>
        </p:nvSpPr>
        <p:spPr>
          <a:xfrm>
            <a:off x="7124446" y="6040754"/>
            <a:ext cx="486409" cy="1398270"/>
          </a:xfrm>
          <a:custGeom>
            <a:avLst/>
            <a:gdLst/>
            <a:ahLst/>
            <a:cxnLst/>
            <a:rect l="l" t="t" r="r" b="b"/>
            <a:pathLst>
              <a:path w="486410" h="1398270">
                <a:moveTo>
                  <a:pt x="486244" y="0"/>
                </a:moveTo>
                <a:lnTo>
                  <a:pt x="312546" y="0"/>
                </a:lnTo>
                <a:lnTo>
                  <a:pt x="312559" y="86601"/>
                </a:lnTo>
                <a:lnTo>
                  <a:pt x="154749" y="892937"/>
                </a:lnTo>
                <a:lnTo>
                  <a:pt x="173685" y="590778"/>
                </a:lnTo>
                <a:lnTo>
                  <a:pt x="173685" y="0"/>
                </a:lnTo>
                <a:lnTo>
                  <a:pt x="0" y="0"/>
                </a:lnTo>
                <a:lnTo>
                  <a:pt x="76" y="1397723"/>
                </a:lnTo>
                <a:lnTo>
                  <a:pt x="175539" y="1305598"/>
                </a:lnTo>
                <a:lnTo>
                  <a:pt x="174688" y="1190447"/>
                </a:lnTo>
                <a:lnTo>
                  <a:pt x="332320" y="421652"/>
                </a:lnTo>
                <a:lnTo>
                  <a:pt x="313385" y="723798"/>
                </a:lnTo>
                <a:lnTo>
                  <a:pt x="312470" y="1233703"/>
                </a:lnTo>
                <a:lnTo>
                  <a:pt x="486295" y="1142441"/>
                </a:lnTo>
                <a:lnTo>
                  <a:pt x="486244" y="0"/>
                </a:lnTo>
                <a:close/>
              </a:path>
            </a:pathLst>
          </a:custGeom>
          <a:solidFill>
            <a:srgbClr val="516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2459D7-7BDD-B8D5-11F0-354F505A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30" y="5983708"/>
            <a:ext cx="2000529" cy="3334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884AB7-D2A0-941D-0331-0B34ABDF9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78425" y="5983708"/>
            <a:ext cx="2000529" cy="333422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6307A5F-5C44-688A-0C86-44033DE60E45}"/>
              </a:ext>
            </a:extLst>
          </p:cNvPr>
          <p:cNvSpPr/>
          <p:nvPr/>
        </p:nvSpPr>
        <p:spPr>
          <a:xfrm>
            <a:off x="3275558" y="2504914"/>
            <a:ext cx="7216096" cy="3048000"/>
          </a:xfrm>
          <a:prstGeom prst="round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itchFamily="18" charset="0"/>
              </a:rPr>
              <a:t>Румянцев Денис Андреевич</a:t>
            </a: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</a:p>
          <a:p>
            <a:pPr algn="r"/>
            <a:r>
              <a:rPr lang="ru-RU" sz="2800" i="1" dirty="0">
                <a:latin typeface="Times New Roman" panose="02020603050405020304" pitchFamily="18" charset="0"/>
                <a:cs typeface="Times New Roman" pitchFamily="18" charset="0"/>
              </a:rPr>
              <a:t>старший инструктор-методист филиала ЦРВСП в Тюменской области</a:t>
            </a:r>
          </a:p>
          <a:p>
            <a:pPr algn="r"/>
            <a:endParaRPr lang="ru-RU" sz="28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r"/>
            <a:r>
              <a:rPr lang="ru-RU" sz="3200" b="1" dirty="0" err="1">
                <a:latin typeface="Times New Roman" panose="02020603050405020304" pitchFamily="18" charset="0"/>
                <a:cs typeface="Times New Roman" pitchFamily="18" charset="0"/>
              </a:rPr>
              <a:t>Козубица</a:t>
            </a:r>
            <a:r>
              <a:rPr lang="ru-RU" sz="3200" b="1" dirty="0">
                <a:latin typeface="Times New Roman" panose="02020603050405020304" pitchFamily="18" charset="0"/>
                <a:cs typeface="Times New Roman" pitchFamily="18" charset="0"/>
              </a:rPr>
              <a:t> Дмитрий Владимирович</a:t>
            </a: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800" i="1" dirty="0">
                <a:latin typeface="Times New Roman" panose="02020603050405020304" pitchFamily="18" charset="0"/>
                <a:cs typeface="Times New Roman" pitchFamily="18" charset="0"/>
              </a:rPr>
              <a:t>старший инструктор-методист филиала ЦРВСП в Белгородской области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98610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8874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0" y="0"/>
                </a:lnTo>
                <a:lnTo>
                  <a:pt x="12" y="446430"/>
                </a:lnTo>
                <a:lnTo>
                  <a:pt x="259676" y="583298"/>
                </a:lnTo>
                <a:lnTo>
                  <a:pt x="259705" y="471855"/>
                </a:lnTo>
                <a:lnTo>
                  <a:pt x="166674" y="471855"/>
                </a:lnTo>
                <a:lnTo>
                  <a:pt x="93040" y="433349"/>
                </a:lnTo>
                <a:lnTo>
                  <a:pt x="92735" y="46266"/>
                </a:lnTo>
                <a:lnTo>
                  <a:pt x="259746" y="46266"/>
                </a:lnTo>
                <a:lnTo>
                  <a:pt x="259753" y="0"/>
                </a:lnTo>
                <a:close/>
              </a:path>
              <a:path w="260350" h="583565">
                <a:moveTo>
                  <a:pt x="259746" y="46266"/>
                </a:moveTo>
                <a:lnTo>
                  <a:pt x="92735" y="46266"/>
                </a:lnTo>
                <a:lnTo>
                  <a:pt x="166966" y="46799"/>
                </a:lnTo>
                <a:lnTo>
                  <a:pt x="166966" y="194691"/>
                </a:lnTo>
                <a:lnTo>
                  <a:pt x="92887" y="237045"/>
                </a:lnTo>
                <a:lnTo>
                  <a:pt x="166966" y="280136"/>
                </a:lnTo>
                <a:lnTo>
                  <a:pt x="166674" y="471855"/>
                </a:lnTo>
                <a:lnTo>
                  <a:pt x="259705" y="471855"/>
                </a:lnTo>
                <a:lnTo>
                  <a:pt x="259753" y="284010"/>
                </a:lnTo>
                <a:lnTo>
                  <a:pt x="168452" y="234861"/>
                </a:lnTo>
                <a:lnTo>
                  <a:pt x="259727" y="187756"/>
                </a:lnTo>
                <a:lnTo>
                  <a:pt x="259746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75047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166966" y="0"/>
                </a:lnTo>
                <a:lnTo>
                  <a:pt x="166966" y="178752"/>
                </a:lnTo>
                <a:lnTo>
                  <a:pt x="92786" y="220332"/>
                </a:lnTo>
                <a:lnTo>
                  <a:pt x="92786" y="0"/>
                </a:lnTo>
                <a:lnTo>
                  <a:pt x="0" y="0"/>
                </a:lnTo>
                <a:lnTo>
                  <a:pt x="88" y="583298"/>
                </a:lnTo>
                <a:lnTo>
                  <a:pt x="93205" y="534212"/>
                </a:lnTo>
                <a:lnTo>
                  <a:pt x="92735" y="283222"/>
                </a:lnTo>
                <a:lnTo>
                  <a:pt x="166966" y="240626"/>
                </a:lnTo>
                <a:lnTo>
                  <a:pt x="166966" y="495338"/>
                </a:lnTo>
                <a:lnTo>
                  <a:pt x="259714" y="446430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0850" y="195023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01" y="0"/>
                </a:lnTo>
                <a:lnTo>
                  <a:pt x="0" y="610298"/>
                </a:lnTo>
                <a:lnTo>
                  <a:pt x="259753" y="746671"/>
                </a:lnTo>
                <a:lnTo>
                  <a:pt x="259753" y="635939"/>
                </a:lnTo>
                <a:lnTo>
                  <a:pt x="166458" y="635939"/>
                </a:lnTo>
                <a:lnTo>
                  <a:pt x="92862" y="597204"/>
                </a:lnTo>
                <a:lnTo>
                  <a:pt x="92862" y="46266"/>
                </a:lnTo>
                <a:lnTo>
                  <a:pt x="259753" y="46266"/>
                </a:lnTo>
                <a:lnTo>
                  <a:pt x="259753" y="0"/>
                </a:lnTo>
                <a:close/>
              </a:path>
              <a:path w="260350" h="746760">
                <a:moveTo>
                  <a:pt x="259753" y="46266"/>
                </a:moveTo>
                <a:lnTo>
                  <a:pt x="92862" y="46266"/>
                </a:lnTo>
                <a:lnTo>
                  <a:pt x="166966" y="46786"/>
                </a:lnTo>
                <a:lnTo>
                  <a:pt x="166458" y="635939"/>
                </a:lnTo>
                <a:lnTo>
                  <a:pt x="259753" y="635939"/>
                </a:lnTo>
                <a:lnTo>
                  <a:pt x="259753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660339" y="192440"/>
            <a:ext cx="265430" cy="751840"/>
            <a:chOff x="9660339" y="192440"/>
            <a:chExt cx="265430" cy="751840"/>
          </a:xfrm>
        </p:grpSpPr>
        <p:sp>
          <p:nvSpPr>
            <p:cNvPr id="6" name="object 6"/>
            <p:cNvSpPr/>
            <p:nvPr/>
          </p:nvSpPr>
          <p:spPr>
            <a:xfrm>
              <a:off x="9662917" y="195018"/>
              <a:ext cx="260350" cy="746760"/>
            </a:xfrm>
            <a:custGeom>
              <a:avLst/>
              <a:gdLst/>
              <a:ahLst/>
              <a:cxnLst/>
              <a:rect l="l" t="t" r="r" b="b"/>
              <a:pathLst>
                <a:path w="260350" h="746760">
                  <a:moveTo>
                    <a:pt x="259753" y="0"/>
                  </a:moveTo>
                  <a:lnTo>
                    <a:pt x="166966" y="0"/>
                  </a:lnTo>
                  <a:lnTo>
                    <a:pt x="166966" y="46266"/>
                  </a:lnTo>
                  <a:lnTo>
                    <a:pt x="82664" y="477012"/>
                  </a:lnTo>
                  <a:lnTo>
                    <a:pt x="92786" y="315595"/>
                  </a:lnTo>
                  <a:lnTo>
                    <a:pt x="92786" y="0"/>
                  </a:lnTo>
                  <a:lnTo>
                    <a:pt x="0" y="0"/>
                  </a:lnTo>
                  <a:lnTo>
                    <a:pt x="38" y="746671"/>
                  </a:lnTo>
                  <a:lnTo>
                    <a:pt x="93776" y="697458"/>
                  </a:lnTo>
                  <a:lnTo>
                    <a:pt x="93319" y="635939"/>
                  </a:lnTo>
                  <a:lnTo>
                    <a:pt x="177520" y="225247"/>
                  </a:lnTo>
                  <a:lnTo>
                    <a:pt x="167411" y="386651"/>
                  </a:lnTo>
                  <a:lnTo>
                    <a:pt x="166916" y="659053"/>
                  </a:lnTo>
                  <a:lnTo>
                    <a:pt x="259778" y="610298"/>
                  </a:lnTo>
                  <a:lnTo>
                    <a:pt x="259753" y="0"/>
                  </a:lnTo>
                  <a:close/>
                </a:path>
              </a:pathLst>
            </a:custGeom>
            <a:solidFill>
              <a:srgbClr val="94A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62917" y="195018"/>
              <a:ext cx="260350" cy="746760"/>
            </a:xfrm>
            <a:custGeom>
              <a:avLst/>
              <a:gdLst/>
              <a:ahLst/>
              <a:cxnLst/>
              <a:rect l="l" t="t" r="r" b="b"/>
              <a:pathLst>
                <a:path w="260350" h="746760">
                  <a:moveTo>
                    <a:pt x="259753" y="0"/>
                  </a:moveTo>
                  <a:lnTo>
                    <a:pt x="166966" y="0"/>
                  </a:lnTo>
                  <a:lnTo>
                    <a:pt x="166966" y="46266"/>
                  </a:lnTo>
                  <a:lnTo>
                    <a:pt x="82664" y="477012"/>
                  </a:lnTo>
                  <a:lnTo>
                    <a:pt x="92786" y="315595"/>
                  </a:lnTo>
                  <a:lnTo>
                    <a:pt x="92786" y="0"/>
                  </a:lnTo>
                  <a:lnTo>
                    <a:pt x="0" y="0"/>
                  </a:lnTo>
                  <a:lnTo>
                    <a:pt x="38" y="746671"/>
                  </a:lnTo>
                  <a:lnTo>
                    <a:pt x="93776" y="697458"/>
                  </a:lnTo>
                  <a:lnTo>
                    <a:pt x="93319" y="635939"/>
                  </a:lnTo>
                  <a:lnTo>
                    <a:pt x="177520" y="225247"/>
                  </a:lnTo>
                  <a:lnTo>
                    <a:pt x="167411" y="386651"/>
                  </a:lnTo>
                  <a:lnTo>
                    <a:pt x="166916" y="659053"/>
                  </a:lnTo>
                  <a:lnTo>
                    <a:pt x="259778" y="610298"/>
                  </a:lnTo>
                  <a:lnTo>
                    <a:pt x="259753" y="0"/>
                  </a:lnTo>
                  <a:close/>
                </a:path>
              </a:pathLst>
            </a:custGeom>
            <a:ln w="5156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731269"/>
            <a:ext cx="6966584" cy="207010"/>
          </a:xfrm>
          <a:custGeom>
            <a:avLst/>
            <a:gdLst/>
            <a:ahLst/>
            <a:cxnLst/>
            <a:rect l="l" t="t" r="r" b="b"/>
            <a:pathLst>
              <a:path w="6966584" h="207009">
                <a:moveTo>
                  <a:pt x="6965996" y="0"/>
                </a:moveTo>
                <a:lnTo>
                  <a:pt x="6923820" y="0"/>
                </a:lnTo>
                <a:lnTo>
                  <a:pt x="6905896" y="45387"/>
                </a:lnTo>
                <a:lnTo>
                  <a:pt x="6879044" y="85327"/>
                </a:lnTo>
                <a:lnTo>
                  <a:pt x="6844496" y="118568"/>
                </a:lnTo>
                <a:lnTo>
                  <a:pt x="6803483" y="143860"/>
                </a:lnTo>
                <a:lnTo>
                  <a:pt x="6757238" y="159953"/>
                </a:lnTo>
                <a:lnTo>
                  <a:pt x="6706993" y="165595"/>
                </a:lnTo>
                <a:lnTo>
                  <a:pt x="0" y="165595"/>
                </a:lnTo>
                <a:lnTo>
                  <a:pt x="0" y="206502"/>
                </a:lnTo>
                <a:lnTo>
                  <a:pt x="6706993" y="206502"/>
                </a:lnTo>
                <a:lnTo>
                  <a:pt x="6753236" y="202471"/>
                </a:lnTo>
                <a:lnTo>
                  <a:pt x="6796881" y="190839"/>
                </a:lnTo>
                <a:lnTo>
                  <a:pt x="6837245" y="172295"/>
                </a:lnTo>
                <a:lnTo>
                  <a:pt x="6873647" y="147527"/>
                </a:lnTo>
                <a:lnTo>
                  <a:pt x="6905405" y="117225"/>
                </a:lnTo>
                <a:lnTo>
                  <a:pt x="6931837" y="82077"/>
                </a:lnTo>
                <a:lnTo>
                  <a:pt x="6952261" y="42772"/>
                </a:lnTo>
                <a:lnTo>
                  <a:pt x="6965996" y="0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05917"/>
            <a:ext cx="6964045" cy="448945"/>
          </a:xfrm>
          <a:custGeom>
            <a:avLst/>
            <a:gdLst/>
            <a:ahLst/>
            <a:cxnLst/>
            <a:rect l="l" t="t" r="r" b="b"/>
            <a:pathLst>
              <a:path w="6964045" h="448944">
                <a:moveTo>
                  <a:pt x="417207" y="80594"/>
                </a:moveTo>
                <a:lnTo>
                  <a:pt x="0" y="80594"/>
                </a:lnTo>
                <a:lnTo>
                  <a:pt x="0" y="332803"/>
                </a:lnTo>
                <a:lnTo>
                  <a:pt x="417207" y="80594"/>
                </a:lnTo>
                <a:close/>
              </a:path>
              <a:path w="6964045" h="448944">
                <a:moveTo>
                  <a:pt x="803249" y="80581"/>
                </a:moveTo>
                <a:lnTo>
                  <a:pt x="517080" y="80581"/>
                </a:lnTo>
                <a:lnTo>
                  <a:pt x="0" y="391464"/>
                </a:lnTo>
                <a:lnTo>
                  <a:pt x="0" y="448792"/>
                </a:lnTo>
                <a:lnTo>
                  <a:pt x="194170" y="448792"/>
                </a:lnTo>
                <a:lnTo>
                  <a:pt x="803249" y="80581"/>
                </a:lnTo>
                <a:close/>
              </a:path>
              <a:path w="6964045" h="448944">
                <a:moveTo>
                  <a:pt x="1131087" y="80581"/>
                </a:moveTo>
                <a:lnTo>
                  <a:pt x="885291" y="80581"/>
                </a:lnTo>
                <a:lnTo>
                  <a:pt x="272859" y="448792"/>
                </a:lnTo>
                <a:lnTo>
                  <a:pt x="522008" y="448792"/>
                </a:lnTo>
                <a:lnTo>
                  <a:pt x="1131087" y="80581"/>
                </a:lnTo>
                <a:close/>
              </a:path>
              <a:path w="6964045" h="448944">
                <a:moveTo>
                  <a:pt x="1437233" y="80581"/>
                </a:moveTo>
                <a:lnTo>
                  <a:pt x="1191437" y="80581"/>
                </a:lnTo>
                <a:lnTo>
                  <a:pt x="579005" y="448792"/>
                </a:lnTo>
                <a:lnTo>
                  <a:pt x="828154" y="448792"/>
                </a:lnTo>
                <a:lnTo>
                  <a:pt x="1437233" y="80581"/>
                </a:lnTo>
                <a:close/>
              </a:path>
              <a:path w="6964045" h="448944">
                <a:moveTo>
                  <a:pt x="6963677" y="197573"/>
                </a:moveTo>
                <a:lnTo>
                  <a:pt x="6946379" y="150863"/>
                </a:lnTo>
                <a:lnTo>
                  <a:pt x="6921055" y="108737"/>
                </a:lnTo>
                <a:lnTo>
                  <a:pt x="6888658" y="72136"/>
                </a:lnTo>
                <a:lnTo>
                  <a:pt x="6850100" y="41998"/>
                </a:lnTo>
                <a:lnTo>
                  <a:pt x="6806349" y="19304"/>
                </a:lnTo>
                <a:lnTo>
                  <a:pt x="6758330" y="4978"/>
                </a:lnTo>
                <a:lnTo>
                  <a:pt x="6706984" y="0"/>
                </a:lnTo>
                <a:lnTo>
                  <a:pt x="0" y="0"/>
                </a:lnTo>
                <a:lnTo>
                  <a:pt x="0" y="40906"/>
                </a:lnTo>
                <a:lnTo>
                  <a:pt x="6706984" y="40906"/>
                </a:lnTo>
                <a:lnTo>
                  <a:pt x="6755727" y="46202"/>
                </a:lnTo>
                <a:lnTo>
                  <a:pt x="6800774" y="61341"/>
                </a:lnTo>
                <a:lnTo>
                  <a:pt x="6840982" y="85178"/>
                </a:lnTo>
                <a:lnTo>
                  <a:pt x="6875234" y="116586"/>
                </a:lnTo>
                <a:lnTo>
                  <a:pt x="6902412" y="154432"/>
                </a:lnTo>
                <a:lnTo>
                  <a:pt x="6921360" y="197573"/>
                </a:lnTo>
                <a:lnTo>
                  <a:pt x="6963677" y="197573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365820" y="6754271"/>
            <a:ext cx="3331845" cy="561340"/>
            <a:chOff x="7365820" y="6754271"/>
            <a:chExt cx="3331845" cy="561340"/>
          </a:xfrm>
        </p:grpSpPr>
        <p:sp>
          <p:nvSpPr>
            <p:cNvPr id="12" name="object 12"/>
            <p:cNvSpPr/>
            <p:nvPr/>
          </p:nvSpPr>
          <p:spPr>
            <a:xfrm>
              <a:off x="9499333" y="6757034"/>
              <a:ext cx="1193165" cy="103505"/>
            </a:xfrm>
            <a:custGeom>
              <a:avLst/>
              <a:gdLst/>
              <a:ahLst/>
              <a:cxnLst/>
              <a:rect l="l" t="t" r="r" b="b"/>
              <a:pathLst>
                <a:path w="1193165" h="103504">
                  <a:moveTo>
                    <a:pt x="94132" y="0"/>
                  </a:moveTo>
                  <a:lnTo>
                    <a:pt x="48018" y="0"/>
                  </a:lnTo>
                  <a:lnTo>
                    <a:pt x="0" y="25679"/>
                  </a:lnTo>
                  <a:lnTo>
                    <a:pt x="0" y="77482"/>
                  </a:lnTo>
                  <a:lnTo>
                    <a:pt x="48018" y="103162"/>
                  </a:lnTo>
                  <a:lnTo>
                    <a:pt x="94132" y="103162"/>
                  </a:lnTo>
                  <a:lnTo>
                    <a:pt x="32334" y="74168"/>
                  </a:lnTo>
                  <a:lnTo>
                    <a:pt x="32334" y="28524"/>
                  </a:lnTo>
                  <a:lnTo>
                    <a:pt x="94132" y="0"/>
                  </a:lnTo>
                  <a:close/>
                </a:path>
                <a:path w="1193165" h="103504">
                  <a:moveTo>
                    <a:pt x="188264" y="0"/>
                  </a:moveTo>
                  <a:lnTo>
                    <a:pt x="142151" y="0"/>
                  </a:lnTo>
                  <a:lnTo>
                    <a:pt x="94132" y="25679"/>
                  </a:lnTo>
                  <a:lnTo>
                    <a:pt x="94132" y="77482"/>
                  </a:lnTo>
                  <a:lnTo>
                    <a:pt x="142151" y="103162"/>
                  </a:lnTo>
                  <a:lnTo>
                    <a:pt x="188264" y="103162"/>
                  </a:lnTo>
                  <a:lnTo>
                    <a:pt x="126466" y="74168"/>
                  </a:lnTo>
                  <a:lnTo>
                    <a:pt x="126466" y="28524"/>
                  </a:lnTo>
                  <a:lnTo>
                    <a:pt x="188264" y="0"/>
                  </a:lnTo>
                  <a:close/>
                </a:path>
                <a:path w="1193165" h="103504">
                  <a:moveTo>
                    <a:pt x="287439" y="0"/>
                  </a:moveTo>
                  <a:lnTo>
                    <a:pt x="241325" y="0"/>
                  </a:lnTo>
                  <a:lnTo>
                    <a:pt x="193306" y="25679"/>
                  </a:lnTo>
                  <a:lnTo>
                    <a:pt x="193306" y="77482"/>
                  </a:lnTo>
                  <a:lnTo>
                    <a:pt x="241325" y="103162"/>
                  </a:lnTo>
                  <a:lnTo>
                    <a:pt x="287439" y="103162"/>
                  </a:lnTo>
                  <a:lnTo>
                    <a:pt x="225640" y="74168"/>
                  </a:lnTo>
                  <a:lnTo>
                    <a:pt x="225640" y="28524"/>
                  </a:lnTo>
                  <a:lnTo>
                    <a:pt x="287439" y="0"/>
                  </a:lnTo>
                  <a:close/>
                </a:path>
                <a:path w="1193165" h="103504">
                  <a:moveTo>
                    <a:pt x="381571" y="0"/>
                  </a:moveTo>
                  <a:lnTo>
                    <a:pt x="335457" y="0"/>
                  </a:lnTo>
                  <a:lnTo>
                    <a:pt x="287439" y="25679"/>
                  </a:lnTo>
                  <a:lnTo>
                    <a:pt x="287439" y="77482"/>
                  </a:lnTo>
                  <a:lnTo>
                    <a:pt x="335457" y="103162"/>
                  </a:lnTo>
                  <a:lnTo>
                    <a:pt x="381571" y="103162"/>
                  </a:lnTo>
                  <a:lnTo>
                    <a:pt x="319773" y="74168"/>
                  </a:lnTo>
                  <a:lnTo>
                    <a:pt x="319773" y="28524"/>
                  </a:lnTo>
                  <a:lnTo>
                    <a:pt x="381571" y="0"/>
                  </a:lnTo>
                  <a:close/>
                </a:path>
                <a:path w="1193165" h="103504">
                  <a:moveTo>
                    <a:pt x="475703" y="0"/>
                  </a:moveTo>
                  <a:lnTo>
                    <a:pt x="429590" y="0"/>
                  </a:lnTo>
                  <a:lnTo>
                    <a:pt x="381571" y="25679"/>
                  </a:lnTo>
                  <a:lnTo>
                    <a:pt x="381571" y="77482"/>
                  </a:lnTo>
                  <a:lnTo>
                    <a:pt x="429590" y="103162"/>
                  </a:lnTo>
                  <a:lnTo>
                    <a:pt x="475703" y="103162"/>
                  </a:lnTo>
                  <a:lnTo>
                    <a:pt x="413905" y="74168"/>
                  </a:lnTo>
                  <a:lnTo>
                    <a:pt x="413905" y="28524"/>
                  </a:lnTo>
                  <a:lnTo>
                    <a:pt x="475703" y="0"/>
                  </a:lnTo>
                  <a:close/>
                </a:path>
                <a:path w="1193165" h="103504">
                  <a:moveTo>
                    <a:pt x="574890" y="0"/>
                  </a:moveTo>
                  <a:lnTo>
                    <a:pt x="528777" y="0"/>
                  </a:lnTo>
                  <a:lnTo>
                    <a:pt x="480758" y="25679"/>
                  </a:lnTo>
                  <a:lnTo>
                    <a:pt x="480758" y="77482"/>
                  </a:lnTo>
                  <a:lnTo>
                    <a:pt x="528777" y="103162"/>
                  </a:lnTo>
                  <a:lnTo>
                    <a:pt x="574890" y="103162"/>
                  </a:lnTo>
                  <a:lnTo>
                    <a:pt x="513092" y="74168"/>
                  </a:lnTo>
                  <a:lnTo>
                    <a:pt x="513092" y="28524"/>
                  </a:lnTo>
                  <a:lnTo>
                    <a:pt x="574890" y="0"/>
                  </a:lnTo>
                  <a:close/>
                </a:path>
                <a:path w="1193165" h="103504">
                  <a:moveTo>
                    <a:pt x="669023" y="0"/>
                  </a:moveTo>
                  <a:lnTo>
                    <a:pt x="622909" y="0"/>
                  </a:lnTo>
                  <a:lnTo>
                    <a:pt x="574890" y="25679"/>
                  </a:lnTo>
                  <a:lnTo>
                    <a:pt x="574890" y="77482"/>
                  </a:lnTo>
                  <a:lnTo>
                    <a:pt x="622909" y="103162"/>
                  </a:lnTo>
                  <a:lnTo>
                    <a:pt x="669023" y="103162"/>
                  </a:lnTo>
                  <a:lnTo>
                    <a:pt x="607225" y="74168"/>
                  </a:lnTo>
                  <a:lnTo>
                    <a:pt x="607225" y="28524"/>
                  </a:lnTo>
                  <a:lnTo>
                    <a:pt x="669023" y="0"/>
                  </a:lnTo>
                  <a:close/>
                </a:path>
                <a:path w="1193165" h="103504">
                  <a:moveTo>
                    <a:pt x="763143" y="0"/>
                  </a:moveTo>
                  <a:lnTo>
                    <a:pt x="717029" y="0"/>
                  </a:lnTo>
                  <a:lnTo>
                    <a:pt x="669010" y="25679"/>
                  </a:lnTo>
                  <a:lnTo>
                    <a:pt x="669010" y="77482"/>
                  </a:lnTo>
                  <a:lnTo>
                    <a:pt x="717029" y="103162"/>
                  </a:lnTo>
                  <a:lnTo>
                    <a:pt x="763143" y="103162"/>
                  </a:lnTo>
                  <a:lnTo>
                    <a:pt x="701344" y="74168"/>
                  </a:lnTo>
                  <a:lnTo>
                    <a:pt x="701344" y="28524"/>
                  </a:lnTo>
                  <a:lnTo>
                    <a:pt x="763143" y="0"/>
                  </a:lnTo>
                  <a:close/>
                </a:path>
                <a:path w="1193165" h="103504">
                  <a:moveTo>
                    <a:pt x="862330" y="0"/>
                  </a:moveTo>
                  <a:lnTo>
                    <a:pt x="816216" y="0"/>
                  </a:lnTo>
                  <a:lnTo>
                    <a:pt x="768197" y="25679"/>
                  </a:lnTo>
                  <a:lnTo>
                    <a:pt x="768197" y="77482"/>
                  </a:lnTo>
                  <a:lnTo>
                    <a:pt x="816216" y="103162"/>
                  </a:lnTo>
                  <a:lnTo>
                    <a:pt x="862330" y="103162"/>
                  </a:lnTo>
                  <a:lnTo>
                    <a:pt x="800531" y="74168"/>
                  </a:lnTo>
                  <a:lnTo>
                    <a:pt x="800531" y="28524"/>
                  </a:lnTo>
                  <a:lnTo>
                    <a:pt x="862330" y="0"/>
                  </a:lnTo>
                  <a:close/>
                </a:path>
                <a:path w="1193165" h="103504">
                  <a:moveTo>
                    <a:pt x="956462" y="0"/>
                  </a:moveTo>
                  <a:lnTo>
                    <a:pt x="910348" y="0"/>
                  </a:lnTo>
                  <a:lnTo>
                    <a:pt x="862330" y="25679"/>
                  </a:lnTo>
                  <a:lnTo>
                    <a:pt x="862330" y="77482"/>
                  </a:lnTo>
                  <a:lnTo>
                    <a:pt x="910348" y="103162"/>
                  </a:lnTo>
                  <a:lnTo>
                    <a:pt x="956462" y="103162"/>
                  </a:lnTo>
                  <a:lnTo>
                    <a:pt x="894664" y="74168"/>
                  </a:lnTo>
                  <a:lnTo>
                    <a:pt x="894664" y="28524"/>
                  </a:lnTo>
                  <a:lnTo>
                    <a:pt x="956462" y="0"/>
                  </a:lnTo>
                  <a:close/>
                </a:path>
                <a:path w="1193165" h="103504">
                  <a:moveTo>
                    <a:pt x="1050594" y="0"/>
                  </a:moveTo>
                  <a:lnTo>
                    <a:pt x="1004481" y="0"/>
                  </a:lnTo>
                  <a:lnTo>
                    <a:pt x="956462" y="25679"/>
                  </a:lnTo>
                  <a:lnTo>
                    <a:pt x="956462" y="77482"/>
                  </a:lnTo>
                  <a:lnTo>
                    <a:pt x="1004481" y="103162"/>
                  </a:lnTo>
                  <a:lnTo>
                    <a:pt x="1050594" y="103162"/>
                  </a:lnTo>
                  <a:lnTo>
                    <a:pt x="988796" y="74168"/>
                  </a:lnTo>
                  <a:lnTo>
                    <a:pt x="988796" y="28524"/>
                  </a:lnTo>
                  <a:lnTo>
                    <a:pt x="1050594" y="0"/>
                  </a:lnTo>
                  <a:close/>
                </a:path>
                <a:path w="1193165" h="103504">
                  <a:moveTo>
                    <a:pt x="1149781" y="0"/>
                  </a:moveTo>
                  <a:lnTo>
                    <a:pt x="1103668" y="0"/>
                  </a:lnTo>
                  <a:lnTo>
                    <a:pt x="1055649" y="25679"/>
                  </a:lnTo>
                  <a:lnTo>
                    <a:pt x="1055649" y="77482"/>
                  </a:lnTo>
                  <a:lnTo>
                    <a:pt x="1103668" y="103162"/>
                  </a:lnTo>
                  <a:lnTo>
                    <a:pt x="1149781" y="103162"/>
                  </a:lnTo>
                  <a:lnTo>
                    <a:pt x="1087983" y="74168"/>
                  </a:lnTo>
                  <a:lnTo>
                    <a:pt x="1087983" y="28524"/>
                  </a:lnTo>
                  <a:lnTo>
                    <a:pt x="1149781" y="0"/>
                  </a:lnTo>
                  <a:close/>
                </a:path>
                <a:path w="1193165" h="103504">
                  <a:moveTo>
                    <a:pt x="1192669" y="2743"/>
                  </a:moveTo>
                  <a:lnTo>
                    <a:pt x="1149769" y="25679"/>
                  </a:lnTo>
                  <a:lnTo>
                    <a:pt x="1149769" y="77482"/>
                  </a:lnTo>
                  <a:lnTo>
                    <a:pt x="1192669" y="100418"/>
                  </a:lnTo>
                  <a:lnTo>
                    <a:pt x="1192669" y="79121"/>
                  </a:lnTo>
                  <a:lnTo>
                    <a:pt x="1182103" y="74168"/>
                  </a:lnTo>
                  <a:lnTo>
                    <a:pt x="1182103" y="28524"/>
                  </a:lnTo>
                  <a:lnTo>
                    <a:pt x="1192669" y="23647"/>
                  </a:lnTo>
                  <a:lnTo>
                    <a:pt x="1192669" y="2743"/>
                  </a:lnTo>
                  <a:close/>
                </a:path>
              </a:pathLst>
            </a:custGeom>
            <a:solidFill>
              <a:srgbClr val="949A8A">
                <a:alpha val="6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71002" y="6918411"/>
              <a:ext cx="3321050" cy="165735"/>
            </a:xfrm>
            <a:custGeom>
              <a:avLst/>
              <a:gdLst/>
              <a:ahLst/>
              <a:cxnLst/>
              <a:rect l="l" t="t" r="r" b="b"/>
              <a:pathLst>
                <a:path w="3321050" h="165734">
                  <a:moveTo>
                    <a:pt x="3321000" y="0"/>
                  </a:moveTo>
                  <a:lnTo>
                    <a:pt x="2003018" y="0"/>
                  </a:lnTo>
                  <a:lnTo>
                    <a:pt x="1590116" y="165125"/>
                  </a:lnTo>
                  <a:lnTo>
                    <a:pt x="0" y="165125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8159" y="7000977"/>
              <a:ext cx="1614170" cy="309880"/>
            </a:xfrm>
            <a:custGeom>
              <a:avLst/>
              <a:gdLst/>
              <a:ahLst/>
              <a:cxnLst/>
              <a:rect l="l" t="t" r="r" b="b"/>
              <a:pathLst>
                <a:path w="1614170" h="309879">
                  <a:moveTo>
                    <a:pt x="1613843" y="309359"/>
                  </a:moveTo>
                  <a:lnTo>
                    <a:pt x="1043139" y="309359"/>
                  </a:lnTo>
                  <a:lnTo>
                    <a:pt x="676808" y="165354"/>
                  </a:lnTo>
                  <a:lnTo>
                    <a:pt x="0" y="165354"/>
                  </a:lnTo>
                  <a:lnTo>
                    <a:pt x="0" y="87744"/>
                  </a:lnTo>
                  <a:lnTo>
                    <a:pt x="223202" y="0"/>
                  </a:lnTo>
                  <a:lnTo>
                    <a:pt x="1613843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78165" y="7000977"/>
              <a:ext cx="1614170" cy="309880"/>
            </a:xfrm>
            <a:custGeom>
              <a:avLst/>
              <a:gdLst/>
              <a:ahLst/>
              <a:cxnLst/>
              <a:rect l="l" t="t" r="r" b="b"/>
              <a:pathLst>
                <a:path w="1614170" h="309879">
                  <a:moveTo>
                    <a:pt x="1613837" y="0"/>
                  </a:moveTo>
                  <a:lnTo>
                    <a:pt x="223189" y="0"/>
                  </a:lnTo>
                  <a:lnTo>
                    <a:pt x="0" y="87744"/>
                  </a:lnTo>
                  <a:lnTo>
                    <a:pt x="0" y="165354"/>
                  </a:lnTo>
                  <a:lnTo>
                    <a:pt x="676795" y="165354"/>
                  </a:lnTo>
                  <a:lnTo>
                    <a:pt x="1043127" y="309359"/>
                  </a:lnTo>
                  <a:lnTo>
                    <a:pt x="1613837" y="309359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90820" y="6759453"/>
              <a:ext cx="2132965" cy="281940"/>
            </a:xfrm>
            <a:custGeom>
              <a:avLst/>
              <a:gdLst/>
              <a:ahLst/>
              <a:cxnLst/>
              <a:rect l="l" t="t" r="r" b="b"/>
              <a:pathLst>
                <a:path w="2132965" h="281940">
                  <a:moveTo>
                    <a:pt x="2132698" y="10223"/>
                  </a:moveTo>
                  <a:lnTo>
                    <a:pt x="2132698" y="0"/>
                  </a:lnTo>
                  <a:lnTo>
                    <a:pt x="1835315" y="0"/>
                  </a:lnTo>
                  <a:lnTo>
                    <a:pt x="1458048" y="161569"/>
                  </a:lnTo>
                  <a:lnTo>
                    <a:pt x="214452" y="161569"/>
                  </a:lnTo>
                  <a:lnTo>
                    <a:pt x="0" y="281901"/>
                  </a:lnTo>
                  <a:lnTo>
                    <a:pt x="1509420" y="281901"/>
                  </a:lnTo>
                  <a:lnTo>
                    <a:pt x="1949881" y="100723"/>
                  </a:lnTo>
                  <a:lnTo>
                    <a:pt x="2132698" y="100723"/>
                  </a:lnTo>
                  <a:lnTo>
                    <a:pt x="2132698" y="88087"/>
                  </a:lnTo>
                  <a:lnTo>
                    <a:pt x="2108339" y="75057"/>
                  </a:lnTo>
                  <a:lnTo>
                    <a:pt x="2108339" y="23253"/>
                  </a:lnTo>
                  <a:lnTo>
                    <a:pt x="2132698" y="10223"/>
                  </a:lnTo>
                  <a:close/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1006" y="7115931"/>
              <a:ext cx="1701800" cy="50800"/>
            </a:xfrm>
            <a:custGeom>
              <a:avLst/>
              <a:gdLst/>
              <a:ahLst/>
              <a:cxnLst/>
              <a:rect l="l" t="t" r="r" b="b"/>
              <a:pathLst>
                <a:path w="1701800" h="50800">
                  <a:moveTo>
                    <a:pt x="1701495" y="50406"/>
                  </a:moveTo>
                  <a:lnTo>
                    <a:pt x="1289291" y="50406"/>
                  </a:lnTo>
                  <a:lnTo>
                    <a:pt x="1168692" y="0"/>
                  </a:ln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22835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72574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22312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51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21789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1529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21266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71006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2</a:t>
            </a:fld>
            <a:endParaRPr spc="-55" dirty="0"/>
          </a:p>
        </p:txBody>
      </p:sp>
      <p:sp>
        <p:nvSpPr>
          <p:cNvPr id="28" name="Прямоугольник 4"/>
          <p:cNvSpPr/>
          <p:nvPr/>
        </p:nvSpPr>
        <p:spPr>
          <a:xfrm>
            <a:off x="279889" y="2855498"/>
            <a:ext cx="9684210" cy="30059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2950" indent="-7429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3200" b="1" dirty="0">
                <a:solidFill>
                  <a:srgbClr val="516250"/>
                </a:solidFill>
                <a:latin typeface="Century Gothic"/>
                <a:ea typeface="+mj-ea"/>
                <a:cs typeface="Century Gothic"/>
              </a:rPr>
              <a:t>Безопасное обращение с оружием и боеприпасами, требования безопасности</a:t>
            </a:r>
          </a:p>
          <a:p>
            <a:pPr marL="742950" indent="-7429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3200" b="1" dirty="0">
                <a:solidFill>
                  <a:srgbClr val="516250"/>
                </a:solidFill>
                <a:latin typeface="Century Gothic"/>
                <a:ea typeface="+mj-ea"/>
                <a:cs typeface="Century Gothic"/>
              </a:rPr>
              <a:t>Кодекс стрелка</a:t>
            </a:r>
          </a:p>
          <a:p>
            <a:pPr marL="742950" indent="-7429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3200" b="1" dirty="0">
                <a:solidFill>
                  <a:srgbClr val="516250"/>
                </a:solidFill>
                <a:latin typeface="Century Gothic"/>
                <a:cs typeface="Century Gothic"/>
              </a:rPr>
              <a:t>Материальная часть стрелкового оружия</a:t>
            </a:r>
          </a:p>
          <a:p>
            <a:pPr marL="742950" indent="-742950" algn="l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3200" b="1" dirty="0">
                <a:solidFill>
                  <a:srgbClr val="516250"/>
                </a:solidFill>
                <a:latin typeface="Century Gothic"/>
                <a:ea typeface="+mj-ea"/>
                <a:cs typeface="Century Gothic"/>
              </a:rPr>
              <a:t>Разборка/сборка автомата АК-74</a:t>
            </a:r>
            <a:endParaRPr lang="en-US" sz="3200" b="1" dirty="0">
              <a:solidFill>
                <a:srgbClr val="516250"/>
              </a:solidFill>
              <a:latin typeface="Century Gothic"/>
              <a:ea typeface="+mj-ea"/>
              <a:cs typeface="Century Gothic"/>
            </a:endParaRPr>
          </a:p>
          <a:p>
            <a:pPr marL="742950" indent="-742950" algn="ctr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en-US" sz="3200" b="1" dirty="0">
              <a:solidFill>
                <a:srgbClr val="516250"/>
              </a:solidFill>
              <a:latin typeface="Century Gothic"/>
              <a:ea typeface="+mj-ea"/>
              <a:cs typeface="Century Gothic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C5F221-5B6A-4C59-2D66-0313FFB529DA}"/>
              </a:ext>
            </a:extLst>
          </p:cNvPr>
          <p:cNvSpPr txBox="1">
            <a:spLocks/>
          </p:cNvSpPr>
          <p:nvPr/>
        </p:nvSpPr>
        <p:spPr>
          <a:xfrm>
            <a:off x="1394176" y="358008"/>
            <a:ext cx="58587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algn="l">
              <a:defRPr sz="3200" b="1" i="0" u="none" strike="noStrike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Основы огневой подготовки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38874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0" y="0"/>
                </a:lnTo>
                <a:lnTo>
                  <a:pt x="12" y="446430"/>
                </a:lnTo>
                <a:lnTo>
                  <a:pt x="259676" y="583298"/>
                </a:lnTo>
                <a:lnTo>
                  <a:pt x="259705" y="471855"/>
                </a:lnTo>
                <a:lnTo>
                  <a:pt x="166674" y="471855"/>
                </a:lnTo>
                <a:lnTo>
                  <a:pt x="93040" y="433349"/>
                </a:lnTo>
                <a:lnTo>
                  <a:pt x="92735" y="46266"/>
                </a:lnTo>
                <a:lnTo>
                  <a:pt x="259746" y="46266"/>
                </a:lnTo>
                <a:lnTo>
                  <a:pt x="259753" y="0"/>
                </a:lnTo>
                <a:close/>
              </a:path>
              <a:path w="260350" h="583565">
                <a:moveTo>
                  <a:pt x="259746" y="46266"/>
                </a:moveTo>
                <a:lnTo>
                  <a:pt x="92735" y="46266"/>
                </a:lnTo>
                <a:lnTo>
                  <a:pt x="166966" y="46799"/>
                </a:lnTo>
                <a:lnTo>
                  <a:pt x="166966" y="194691"/>
                </a:lnTo>
                <a:lnTo>
                  <a:pt x="92887" y="237045"/>
                </a:lnTo>
                <a:lnTo>
                  <a:pt x="166966" y="280136"/>
                </a:lnTo>
                <a:lnTo>
                  <a:pt x="166674" y="471855"/>
                </a:lnTo>
                <a:lnTo>
                  <a:pt x="259705" y="471855"/>
                </a:lnTo>
                <a:lnTo>
                  <a:pt x="259753" y="284010"/>
                </a:lnTo>
                <a:lnTo>
                  <a:pt x="168452" y="234861"/>
                </a:lnTo>
                <a:lnTo>
                  <a:pt x="259727" y="187756"/>
                </a:lnTo>
                <a:lnTo>
                  <a:pt x="259746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75047" y="195018"/>
            <a:ext cx="260350" cy="583565"/>
          </a:xfrm>
          <a:custGeom>
            <a:avLst/>
            <a:gdLst/>
            <a:ahLst/>
            <a:cxnLst/>
            <a:rect l="l" t="t" r="r" b="b"/>
            <a:pathLst>
              <a:path w="260350" h="583565">
                <a:moveTo>
                  <a:pt x="259753" y="0"/>
                </a:moveTo>
                <a:lnTo>
                  <a:pt x="166966" y="0"/>
                </a:lnTo>
                <a:lnTo>
                  <a:pt x="166966" y="178752"/>
                </a:lnTo>
                <a:lnTo>
                  <a:pt x="92786" y="220332"/>
                </a:lnTo>
                <a:lnTo>
                  <a:pt x="92786" y="0"/>
                </a:lnTo>
                <a:lnTo>
                  <a:pt x="0" y="0"/>
                </a:lnTo>
                <a:lnTo>
                  <a:pt x="88" y="583298"/>
                </a:lnTo>
                <a:lnTo>
                  <a:pt x="93205" y="534212"/>
                </a:lnTo>
                <a:lnTo>
                  <a:pt x="92735" y="283222"/>
                </a:lnTo>
                <a:lnTo>
                  <a:pt x="166966" y="240626"/>
                </a:lnTo>
                <a:lnTo>
                  <a:pt x="166966" y="495338"/>
                </a:lnTo>
                <a:lnTo>
                  <a:pt x="259714" y="446430"/>
                </a:lnTo>
                <a:lnTo>
                  <a:pt x="259753" y="0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50850" y="195023"/>
            <a:ext cx="260350" cy="746760"/>
          </a:xfrm>
          <a:custGeom>
            <a:avLst/>
            <a:gdLst/>
            <a:ahLst/>
            <a:cxnLst/>
            <a:rect l="l" t="t" r="r" b="b"/>
            <a:pathLst>
              <a:path w="260350" h="746760">
                <a:moveTo>
                  <a:pt x="259753" y="0"/>
                </a:moveTo>
                <a:lnTo>
                  <a:pt x="101" y="0"/>
                </a:lnTo>
                <a:lnTo>
                  <a:pt x="0" y="610298"/>
                </a:lnTo>
                <a:lnTo>
                  <a:pt x="259753" y="746671"/>
                </a:lnTo>
                <a:lnTo>
                  <a:pt x="259753" y="635939"/>
                </a:lnTo>
                <a:lnTo>
                  <a:pt x="166458" y="635939"/>
                </a:lnTo>
                <a:lnTo>
                  <a:pt x="92862" y="597204"/>
                </a:lnTo>
                <a:lnTo>
                  <a:pt x="92862" y="46266"/>
                </a:lnTo>
                <a:lnTo>
                  <a:pt x="259753" y="46266"/>
                </a:lnTo>
                <a:lnTo>
                  <a:pt x="259753" y="0"/>
                </a:lnTo>
                <a:close/>
              </a:path>
              <a:path w="260350" h="746760">
                <a:moveTo>
                  <a:pt x="259753" y="46266"/>
                </a:moveTo>
                <a:lnTo>
                  <a:pt x="92862" y="46266"/>
                </a:lnTo>
                <a:lnTo>
                  <a:pt x="166966" y="46786"/>
                </a:lnTo>
                <a:lnTo>
                  <a:pt x="166458" y="635939"/>
                </a:lnTo>
                <a:lnTo>
                  <a:pt x="259753" y="635939"/>
                </a:lnTo>
                <a:lnTo>
                  <a:pt x="259753" y="46266"/>
                </a:lnTo>
                <a:close/>
              </a:path>
            </a:pathLst>
          </a:custGeom>
          <a:solidFill>
            <a:srgbClr val="94A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660339" y="192440"/>
            <a:ext cx="265430" cy="751840"/>
            <a:chOff x="9660339" y="192440"/>
            <a:chExt cx="265430" cy="751840"/>
          </a:xfrm>
        </p:grpSpPr>
        <p:sp>
          <p:nvSpPr>
            <p:cNvPr id="6" name="object 6"/>
            <p:cNvSpPr/>
            <p:nvPr/>
          </p:nvSpPr>
          <p:spPr>
            <a:xfrm>
              <a:off x="9662917" y="195018"/>
              <a:ext cx="260350" cy="746760"/>
            </a:xfrm>
            <a:custGeom>
              <a:avLst/>
              <a:gdLst/>
              <a:ahLst/>
              <a:cxnLst/>
              <a:rect l="l" t="t" r="r" b="b"/>
              <a:pathLst>
                <a:path w="260350" h="746760">
                  <a:moveTo>
                    <a:pt x="259753" y="0"/>
                  </a:moveTo>
                  <a:lnTo>
                    <a:pt x="166966" y="0"/>
                  </a:lnTo>
                  <a:lnTo>
                    <a:pt x="166966" y="46266"/>
                  </a:lnTo>
                  <a:lnTo>
                    <a:pt x="82664" y="477012"/>
                  </a:lnTo>
                  <a:lnTo>
                    <a:pt x="92786" y="315595"/>
                  </a:lnTo>
                  <a:lnTo>
                    <a:pt x="92786" y="0"/>
                  </a:lnTo>
                  <a:lnTo>
                    <a:pt x="0" y="0"/>
                  </a:lnTo>
                  <a:lnTo>
                    <a:pt x="38" y="746671"/>
                  </a:lnTo>
                  <a:lnTo>
                    <a:pt x="93776" y="697458"/>
                  </a:lnTo>
                  <a:lnTo>
                    <a:pt x="93319" y="635939"/>
                  </a:lnTo>
                  <a:lnTo>
                    <a:pt x="177520" y="225247"/>
                  </a:lnTo>
                  <a:lnTo>
                    <a:pt x="167411" y="386651"/>
                  </a:lnTo>
                  <a:lnTo>
                    <a:pt x="166916" y="659053"/>
                  </a:lnTo>
                  <a:lnTo>
                    <a:pt x="259778" y="610298"/>
                  </a:lnTo>
                  <a:lnTo>
                    <a:pt x="259753" y="0"/>
                  </a:lnTo>
                  <a:close/>
                </a:path>
              </a:pathLst>
            </a:custGeom>
            <a:solidFill>
              <a:srgbClr val="94A2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62917" y="195018"/>
              <a:ext cx="260350" cy="746760"/>
            </a:xfrm>
            <a:custGeom>
              <a:avLst/>
              <a:gdLst/>
              <a:ahLst/>
              <a:cxnLst/>
              <a:rect l="l" t="t" r="r" b="b"/>
              <a:pathLst>
                <a:path w="260350" h="746760">
                  <a:moveTo>
                    <a:pt x="259753" y="0"/>
                  </a:moveTo>
                  <a:lnTo>
                    <a:pt x="166966" y="0"/>
                  </a:lnTo>
                  <a:lnTo>
                    <a:pt x="166966" y="46266"/>
                  </a:lnTo>
                  <a:lnTo>
                    <a:pt x="82664" y="477012"/>
                  </a:lnTo>
                  <a:lnTo>
                    <a:pt x="92786" y="315595"/>
                  </a:lnTo>
                  <a:lnTo>
                    <a:pt x="92786" y="0"/>
                  </a:lnTo>
                  <a:lnTo>
                    <a:pt x="0" y="0"/>
                  </a:lnTo>
                  <a:lnTo>
                    <a:pt x="38" y="746671"/>
                  </a:lnTo>
                  <a:lnTo>
                    <a:pt x="93776" y="697458"/>
                  </a:lnTo>
                  <a:lnTo>
                    <a:pt x="93319" y="635939"/>
                  </a:lnTo>
                  <a:lnTo>
                    <a:pt x="177520" y="225247"/>
                  </a:lnTo>
                  <a:lnTo>
                    <a:pt x="167411" y="386651"/>
                  </a:lnTo>
                  <a:lnTo>
                    <a:pt x="166916" y="659053"/>
                  </a:lnTo>
                  <a:lnTo>
                    <a:pt x="259778" y="610298"/>
                  </a:lnTo>
                  <a:lnTo>
                    <a:pt x="259753" y="0"/>
                  </a:lnTo>
                  <a:close/>
                </a:path>
              </a:pathLst>
            </a:custGeom>
            <a:ln w="5156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731269"/>
            <a:ext cx="6966584" cy="207010"/>
          </a:xfrm>
          <a:custGeom>
            <a:avLst/>
            <a:gdLst/>
            <a:ahLst/>
            <a:cxnLst/>
            <a:rect l="l" t="t" r="r" b="b"/>
            <a:pathLst>
              <a:path w="6966584" h="207009">
                <a:moveTo>
                  <a:pt x="6965996" y="0"/>
                </a:moveTo>
                <a:lnTo>
                  <a:pt x="6923820" y="0"/>
                </a:lnTo>
                <a:lnTo>
                  <a:pt x="6905896" y="45387"/>
                </a:lnTo>
                <a:lnTo>
                  <a:pt x="6879044" y="85327"/>
                </a:lnTo>
                <a:lnTo>
                  <a:pt x="6844496" y="118568"/>
                </a:lnTo>
                <a:lnTo>
                  <a:pt x="6803483" y="143860"/>
                </a:lnTo>
                <a:lnTo>
                  <a:pt x="6757238" y="159953"/>
                </a:lnTo>
                <a:lnTo>
                  <a:pt x="6706993" y="165595"/>
                </a:lnTo>
                <a:lnTo>
                  <a:pt x="0" y="165595"/>
                </a:lnTo>
                <a:lnTo>
                  <a:pt x="0" y="206502"/>
                </a:lnTo>
                <a:lnTo>
                  <a:pt x="6706993" y="206502"/>
                </a:lnTo>
                <a:lnTo>
                  <a:pt x="6753236" y="202471"/>
                </a:lnTo>
                <a:lnTo>
                  <a:pt x="6796881" y="190839"/>
                </a:lnTo>
                <a:lnTo>
                  <a:pt x="6837245" y="172295"/>
                </a:lnTo>
                <a:lnTo>
                  <a:pt x="6873647" y="147527"/>
                </a:lnTo>
                <a:lnTo>
                  <a:pt x="6905405" y="117225"/>
                </a:lnTo>
                <a:lnTo>
                  <a:pt x="6931837" y="82077"/>
                </a:lnTo>
                <a:lnTo>
                  <a:pt x="6952261" y="42772"/>
                </a:lnTo>
                <a:lnTo>
                  <a:pt x="6965996" y="0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405917"/>
            <a:ext cx="6964045" cy="448945"/>
          </a:xfrm>
          <a:custGeom>
            <a:avLst/>
            <a:gdLst/>
            <a:ahLst/>
            <a:cxnLst/>
            <a:rect l="l" t="t" r="r" b="b"/>
            <a:pathLst>
              <a:path w="6964045" h="448944">
                <a:moveTo>
                  <a:pt x="417207" y="80594"/>
                </a:moveTo>
                <a:lnTo>
                  <a:pt x="0" y="80594"/>
                </a:lnTo>
                <a:lnTo>
                  <a:pt x="0" y="332803"/>
                </a:lnTo>
                <a:lnTo>
                  <a:pt x="417207" y="80594"/>
                </a:lnTo>
                <a:close/>
              </a:path>
              <a:path w="6964045" h="448944">
                <a:moveTo>
                  <a:pt x="803249" y="80581"/>
                </a:moveTo>
                <a:lnTo>
                  <a:pt x="517080" y="80581"/>
                </a:lnTo>
                <a:lnTo>
                  <a:pt x="0" y="391464"/>
                </a:lnTo>
                <a:lnTo>
                  <a:pt x="0" y="448792"/>
                </a:lnTo>
                <a:lnTo>
                  <a:pt x="194170" y="448792"/>
                </a:lnTo>
                <a:lnTo>
                  <a:pt x="803249" y="80581"/>
                </a:lnTo>
                <a:close/>
              </a:path>
              <a:path w="6964045" h="448944">
                <a:moveTo>
                  <a:pt x="1131087" y="80581"/>
                </a:moveTo>
                <a:lnTo>
                  <a:pt x="885291" y="80581"/>
                </a:lnTo>
                <a:lnTo>
                  <a:pt x="272859" y="448792"/>
                </a:lnTo>
                <a:lnTo>
                  <a:pt x="522008" y="448792"/>
                </a:lnTo>
                <a:lnTo>
                  <a:pt x="1131087" y="80581"/>
                </a:lnTo>
                <a:close/>
              </a:path>
              <a:path w="6964045" h="448944">
                <a:moveTo>
                  <a:pt x="1437233" y="80581"/>
                </a:moveTo>
                <a:lnTo>
                  <a:pt x="1191437" y="80581"/>
                </a:lnTo>
                <a:lnTo>
                  <a:pt x="579005" y="448792"/>
                </a:lnTo>
                <a:lnTo>
                  <a:pt x="828154" y="448792"/>
                </a:lnTo>
                <a:lnTo>
                  <a:pt x="1437233" y="80581"/>
                </a:lnTo>
                <a:close/>
              </a:path>
              <a:path w="6964045" h="448944">
                <a:moveTo>
                  <a:pt x="6963677" y="197573"/>
                </a:moveTo>
                <a:lnTo>
                  <a:pt x="6946379" y="150863"/>
                </a:lnTo>
                <a:lnTo>
                  <a:pt x="6921055" y="108737"/>
                </a:lnTo>
                <a:lnTo>
                  <a:pt x="6888658" y="72136"/>
                </a:lnTo>
                <a:lnTo>
                  <a:pt x="6850100" y="41998"/>
                </a:lnTo>
                <a:lnTo>
                  <a:pt x="6806349" y="19304"/>
                </a:lnTo>
                <a:lnTo>
                  <a:pt x="6758330" y="4978"/>
                </a:lnTo>
                <a:lnTo>
                  <a:pt x="6706984" y="0"/>
                </a:lnTo>
                <a:lnTo>
                  <a:pt x="0" y="0"/>
                </a:lnTo>
                <a:lnTo>
                  <a:pt x="0" y="40906"/>
                </a:lnTo>
                <a:lnTo>
                  <a:pt x="6706984" y="40906"/>
                </a:lnTo>
                <a:lnTo>
                  <a:pt x="6755727" y="46202"/>
                </a:lnTo>
                <a:lnTo>
                  <a:pt x="6800774" y="61341"/>
                </a:lnTo>
                <a:lnTo>
                  <a:pt x="6840982" y="85178"/>
                </a:lnTo>
                <a:lnTo>
                  <a:pt x="6875234" y="116586"/>
                </a:lnTo>
                <a:lnTo>
                  <a:pt x="6902412" y="154432"/>
                </a:lnTo>
                <a:lnTo>
                  <a:pt x="6921360" y="197573"/>
                </a:lnTo>
                <a:lnTo>
                  <a:pt x="6963677" y="197573"/>
                </a:lnTo>
                <a:close/>
              </a:path>
            </a:pathLst>
          </a:custGeom>
          <a:solidFill>
            <a:srgbClr val="94A28A">
              <a:alpha val="63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365820" y="6754271"/>
            <a:ext cx="3331845" cy="561340"/>
            <a:chOff x="7365820" y="6754271"/>
            <a:chExt cx="3331845" cy="561340"/>
          </a:xfrm>
        </p:grpSpPr>
        <p:sp>
          <p:nvSpPr>
            <p:cNvPr id="12" name="object 12"/>
            <p:cNvSpPr/>
            <p:nvPr/>
          </p:nvSpPr>
          <p:spPr>
            <a:xfrm>
              <a:off x="9499333" y="6757034"/>
              <a:ext cx="1193165" cy="103505"/>
            </a:xfrm>
            <a:custGeom>
              <a:avLst/>
              <a:gdLst/>
              <a:ahLst/>
              <a:cxnLst/>
              <a:rect l="l" t="t" r="r" b="b"/>
              <a:pathLst>
                <a:path w="1193165" h="103504">
                  <a:moveTo>
                    <a:pt x="94132" y="0"/>
                  </a:moveTo>
                  <a:lnTo>
                    <a:pt x="48018" y="0"/>
                  </a:lnTo>
                  <a:lnTo>
                    <a:pt x="0" y="25679"/>
                  </a:lnTo>
                  <a:lnTo>
                    <a:pt x="0" y="77482"/>
                  </a:lnTo>
                  <a:lnTo>
                    <a:pt x="48018" y="103162"/>
                  </a:lnTo>
                  <a:lnTo>
                    <a:pt x="94132" y="103162"/>
                  </a:lnTo>
                  <a:lnTo>
                    <a:pt x="32334" y="74168"/>
                  </a:lnTo>
                  <a:lnTo>
                    <a:pt x="32334" y="28524"/>
                  </a:lnTo>
                  <a:lnTo>
                    <a:pt x="94132" y="0"/>
                  </a:lnTo>
                  <a:close/>
                </a:path>
                <a:path w="1193165" h="103504">
                  <a:moveTo>
                    <a:pt x="188264" y="0"/>
                  </a:moveTo>
                  <a:lnTo>
                    <a:pt x="142151" y="0"/>
                  </a:lnTo>
                  <a:lnTo>
                    <a:pt x="94132" y="25679"/>
                  </a:lnTo>
                  <a:lnTo>
                    <a:pt x="94132" y="77482"/>
                  </a:lnTo>
                  <a:lnTo>
                    <a:pt x="142151" y="103162"/>
                  </a:lnTo>
                  <a:lnTo>
                    <a:pt x="188264" y="103162"/>
                  </a:lnTo>
                  <a:lnTo>
                    <a:pt x="126466" y="74168"/>
                  </a:lnTo>
                  <a:lnTo>
                    <a:pt x="126466" y="28524"/>
                  </a:lnTo>
                  <a:lnTo>
                    <a:pt x="188264" y="0"/>
                  </a:lnTo>
                  <a:close/>
                </a:path>
                <a:path w="1193165" h="103504">
                  <a:moveTo>
                    <a:pt x="287439" y="0"/>
                  </a:moveTo>
                  <a:lnTo>
                    <a:pt x="241325" y="0"/>
                  </a:lnTo>
                  <a:lnTo>
                    <a:pt x="193306" y="25679"/>
                  </a:lnTo>
                  <a:lnTo>
                    <a:pt x="193306" y="77482"/>
                  </a:lnTo>
                  <a:lnTo>
                    <a:pt x="241325" y="103162"/>
                  </a:lnTo>
                  <a:lnTo>
                    <a:pt x="287439" y="103162"/>
                  </a:lnTo>
                  <a:lnTo>
                    <a:pt x="225640" y="74168"/>
                  </a:lnTo>
                  <a:lnTo>
                    <a:pt x="225640" y="28524"/>
                  </a:lnTo>
                  <a:lnTo>
                    <a:pt x="287439" y="0"/>
                  </a:lnTo>
                  <a:close/>
                </a:path>
                <a:path w="1193165" h="103504">
                  <a:moveTo>
                    <a:pt x="381571" y="0"/>
                  </a:moveTo>
                  <a:lnTo>
                    <a:pt x="335457" y="0"/>
                  </a:lnTo>
                  <a:lnTo>
                    <a:pt x="287439" y="25679"/>
                  </a:lnTo>
                  <a:lnTo>
                    <a:pt x="287439" y="77482"/>
                  </a:lnTo>
                  <a:lnTo>
                    <a:pt x="335457" y="103162"/>
                  </a:lnTo>
                  <a:lnTo>
                    <a:pt x="381571" y="103162"/>
                  </a:lnTo>
                  <a:lnTo>
                    <a:pt x="319773" y="74168"/>
                  </a:lnTo>
                  <a:lnTo>
                    <a:pt x="319773" y="28524"/>
                  </a:lnTo>
                  <a:lnTo>
                    <a:pt x="381571" y="0"/>
                  </a:lnTo>
                  <a:close/>
                </a:path>
                <a:path w="1193165" h="103504">
                  <a:moveTo>
                    <a:pt x="475703" y="0"/>
                  </a:moveTo>
                  <a:lnTo>
                    <a:pt x="429590" y="0"/>
                  </a:lnTo>
                  <a:lnTo>
                    <a:pt x="381571" y="25679"/>
                  </a:lnTo>
                  <a:lnTo>
                    <a:pt x="381571" y="77482"/>
                  </a:lnTo>
                  <a:lnTo>
                    <a:pt x="429590" y="103162"/>
                  </a:lnTo>
                  <a:lnTo>
                    <a:pt x="475703" y="103162"/>
                  </a:lnTo>
                  <a:lnTo>
                    <a:pt x="413905" y="74168"/>
                  </a:lnTo>
                  <a:lnTo>
                    <a:pt x="413905" y="28524"/>
                  </a:lnTo>
                  <a:lnTo>
                    <a:pt x="475703" y="0"/>
                  </a:lnTo>
                  <a:close/>
                </a:path>
                <a:path w="1193165" h="103504">
                  <a:moveTo>
                    <a:pt x="574890" y="0"/>
                  </a:moveTo>
                  <a:lnTo>
                    <a:pt x="528777" y="0"/>
                  </a:lnTo>
                  <a:lnTo>
                    <a:pt x="480758" y="25679"/>
                  </a:lnTo>
                  <a:lnTo>
                    <a:pt x="480758" y="77482"/>
                  </a:lnTo>
                  <a:lnTo>
                    <a:pt x="528777" y="103162"/>
                  </a:lnTo>
                  <a:lnTo>
                    <a:pt x="574890" y="103162"/>
                  </a:lnTo>
                  <a:lnTo>
                    <a:pt x="513092" y="74168"/>
                  </a:lnTo>
                  <a:lnTo>
                    <a:pt x="513092" y="28524"/>
                  </a:lnTo>
                  <a:lnTo>
                    <a:pt x="574890" y="0"/>
                  </a:lnTo>
                  <a:close/>
                </a:path>
                <a:path w="1193165" h="103504">
                  <a:moveTo>
                    <a:pt x="669023" y="0"/>
                  </a:moveTo>
                  <a:lnTo>
                    <a:pt x="622909" y="0"/>
                  </a:lnTo>
                  <a:lnTo>
                    <a:pt x="574890" y="25679"/>
                  </a:lnTo>
                  <a:lnTo>
                    <a:pt x="574890" y="77482"/>
                  </a:lnTo>
                  <a:lnTo>
                    <a:pt x="622909" y="103162"/>
                  </a:lnTo>
                  <a:lnTo>
                    <a:pt x="669023" y="103162"/>
                  </a:lnTo>
                  <a:lnTo>
                    <a:pt x="607225" y="74168"/>
                  </a:lnTo>
                  <a:lnTo>
                    <a:pt x="607225" y="28524"/>
                  </a:lnTo>
                  <a:lnTo>
                    <a:pt x="669023" y="0"/>
                  </a:lnTo>
                  <a:close/>
                </a:path>
                <a:path w="1193165" h="103504">
                  <a:moveTo>
                    <a:pt x="763143" y="0"/>
                  </a:moveTo>
                  <a:lnTo>
                    <a:pt x="717029" y="0"/>
                  </a:lnTo>
                  <a:lnTo>
                    <a:pt x="669010" y="25679"/>
                  </a:lnTo>
                  <a:lnTo>
                    <a:pt x="669010" y="77482"/>
                  </a:lnTo>
                  <a:lnTo>
                    <a:pt x="717029" y="103162"/>
                  </a:lnTo>
                  <a:lnTo>
                    <a:pt x="763143" y="103162"/>
                  </a:lnTo>
                  <a:lnTo>
                    <a:pt x="701344" y="74168"/>
                  </a:lnTo>
                  <a:lnTo>
                    <a:pt x="701344" y="28524"/>
                  </a:lnTo>
                  <a:lnTo>
                    <a:pt x="763143" y="0"/>
                  </a:lnTo>
                  <a:close/>
                </a:path>
                <a:path w="1193165" h="103504">
                  <a:moveTo>
                    <a:pt x="862330" y="0"/>
                  </a:moveTo>
                  <a:lnTo>
                    <a:pt x="816216" y="0"/>
                  </a:lnTo>
                  <a:lnTo>
                    <a:pt x="768197" y="25679"/>
                  </a:lnTo>
                  <a:lnTo>
                    <a:pt x="768197" y="77482"/>
                  </a:lnTo>
                  <a:lnTo>
                    <a:pt x="816216" y="103162"/>
                  </a:lnTo>
                  <a:lnTo>
                    <a:pt x="862330" y="103162"/>
                  </a:lnTo>
                  <a:lnTo>
                    <a:pt x="800531" y="74168"/>
                  </a:lnTo>
                  <a:lnTo>
                    <a:pt x="800531" y="28524"/>
                  </a:lnTo>
                  <a:lnTo>
                    <a:pt x="862330" y="0"/>
                  </a:lnTo>
                  <a:close/>
                </a:path>
                <a:path w="1193165" h="103504">
                  <a:moveTo>
                    <a:pt x="956462" y="0"/>
                  </a:moveTo>
                  <a:lnTo>
                    <a:pt x="910348" y="0"/>
                  </a:lnTo>
                  <a:lnTo>
                    <a:pt x="862330" y="25679"/>
                  </a:lnTo>
                  <a:lnTo>
                    <a:pt x="862330" y="77482"/>
                  </a:lnTo>
                  <a:lnTo>
                    <a:pt x="910348" y="103162"/>
                  </a:lnTo>
                  <a:lnTo>
                    <a:pt x="956462" y="103162"/>
                  </a:lnTo>
                  <a:lnTo>
                    <a:pt x="894664" y="74168"/>
                  </a:lnTo>
                  <a:lnTo>
                    <a:pt x="894664" y="28524"/>
                  </a:lnTo>
                  <a:lnTo>
                    <a:pt x="956462" y="0"/>
                  </a:lnTo>
                  <a:close/>
                </a:path>
                <a:path w="1193165" h="103504">
                  <a:moveTo>
                    <a:pt x="1050594" y="0"/>
                  </a:moveTo>
                  <a:lnTo>
                    <a:pt x="1004481" y="0"/>
                  </a:lnTo>
                  <a:lnTo>
                    <a:pt x="956462" y="25679"/>
                  </a:lnTo>
                  <a:lnTo>
                    <a:pt x="956462" y="77482"/>
                  </a:lnTo>
                  <a:lnTo>
                    <a:pt x="1004481" y="103162"/>
                  </a:lnTo>
                  <a:lnTo>
                    <a:pt x="1050594" y="103162"/>
                  </a:lnTo>
                  <a:lnTo>
                    <a:pt x="988796" y="74168"/>
                  </a:lnTo>
                  <a:lnTo>
                    <a:pt x="988796" y="28524"/>
                  </a:lnTo>
                  <a:lnTo>
                    <a:pt x="1050594" y="0"/>
                  </a:lnTo>
                  <a:close/>
                </a:path>
                <a:path w="1193165" h="103504">
                  <a:moveTo>
                    <a:pt x="1149781" y="0"/>
                  </a:moveTo>
                  <a:lnTo>
                    <a:pt x="1103668" y="0"/>
                  </a:lnTo>
                  <a:lnTo>
                    <a:pt x="1055649" y="25679"/>
                  </a:lnTo>
                  <a:lnTo>
                    <a:pt x="1055649" y="77482"/>
                  </a:lnTo>
                  <a:lnTo>
                    <a:pt x="1103668" y="103162"/>
                  </a:lnTo>
                  <a:lnTo>
                    <a:pt x="1149781" y="103162"/>
                  </a:lnTo>
                  <a:lnTo>
                    <a:pt x="1087983" y="74168"/>
                  </a:lnTo>
                  <a:lnTo>
                    <a:pt x="1087983" y="28524"/>
                  </a:lnTo>
                  <a:lnTo>
                    <a:pt x="1149781" y="0"/>
                  </a:lnTo>
                  <a:close/>
                </a:path>
                <a:path w="1193165" h="103504">
                  <a:moveTo>
                    <a:pt x="1192669" y="2743"/>
                  </a:moveTo>
                  <a:lnTo>
                    <a:pt x="1149769" y="25679"/>
                  </a:lnTo>
                  <a:lnTo>
                    <a:pt x="1149769" y="77482"/>
                  </a:lnTo>
                  <a:lnTo>
                    <a:pt x="1192669" y="100418"/>
                  </a:lnTo>
                  <a:lnTo>
                    <a:pt x="1192669" y="79121"/>
                  </a:lnTo>
                  <a:lnTo>
                    <a:pt x="1182103" y="74168"/>
                  </a:lnTo>
                  <a:lnTo>
                    <a:pt x="1182103" y="28524"/>
                  </a:lnTo>
                  <a:lnTo>
                    <a:pt x="1192669" y="23647"/>
                  </a:lnTo>
                  <a:lnTo>
                    <a:pt x="1192669" y="2743"/>
                  </a:lnTo>
                  <a:close/>
                </a:path>
              </a:pathLst>
            </a:custGeom>
            <a:solidFill>
              <a:srgbClr val="949A8A">
                <a:alpha val="63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371002" y="6918411"/>
              <a:ext cx="3321050" cy="165735"/>
            </a:xfrm>
            <a:custGeom>
              <a:avLst/>
              <a:gdLst/>
              <a:ahLst/>
              <a:cxnLst/>
              <a:rect l="l" t="t" r="r" b="b"/>
              <a:pathLst>
                <a:path w="3321050" h="165734">
                  <a:moveTo>
                    <a:pt x="3321000" y="0"/>
                  </a:moveTo>
                  <a:lnTo>
                    <a:pt x="2003018" y="0"/>
                  </a:lnTo>
                  <a:lnTo>
                    <a:pt x="1590116" y="165125"/>
                  </a:lnTo>
                  <a:lnTo>
                    <a:pt x="0" y="165125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8159" y="7000977"/>
              <a:ext cx="1614170" cy="309880"/>
            </a:xfrm>
            <a:custGeom>
              <a:avLst/>
              <a:gdLst/>
              <a:ahLst/>
              <a:cxnLst/>
              <a:rect l="l" t="t" r="r" b="b"/>
              <a:pathLst>
                <a:path w="1614170" h="309879">
                  <a:moveTo>
                    <a:pt x="1613843" y="309359"/>
                  </a:moveTo>
                  <a:lnTo>
                    <a:pt x="1043139" y="309359"/>
                  </a:lnTo>
                  <a:lnTo>
                    <a:pt x="676808" y="165354"/>
                  </a:lnTo>
                  <a:lnTo>
                    <a:pt x="0" y="165354"/>
                  </a:lnTo>
                  <a:lnTo>
                    <a:pt x="0" y="87744"/>
                  </a:lnTo>
                  <a:lnTo>
                    <a:pt x="223202" y="0"/>
                  </a:lnTo>
                  <a:lnTo>
                    <a:pt x="1613843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078165" y="7000977"/>
              <a:ext cx="1614170" cy="309880"/>
            </a:xfrm>
            <a:custGeom>
              <a:avLst/>
              <a:gdLst/>
              <a:ahLst/>
              <a:cxnLst/>
              <a:rect l="l" t="t" r="r" b="b"/>
              <a:pathLst>
                <a:path w="1614170" h="309879">
                  <a:moveTo>
                    <a:pt x="1613837" y="0"/>
                  </a:moveTo>
                  <a:lnTo>
                    <a:pt x="223189" y="0"/>
                  </a:lnTo>
                  <a:lnTo>
                    <a:pt x="0" y="87744"/>
                  </a:lnTo>
                  <a:lnTo>
                    <a:pt x="0" y="165354"/>
                  </a:lnTo>
                  <a:lnTo>
                    <a:pt x="676795" y="165354"/>
                  </a:lnTo>
                  <a:lnTo>
                    <a:pt x="1043127" y="309359"/>
                  </a:lnTo>
                  <a:lnTo>
                    <a:pt x="1613837" y="309359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90820" y="6759453"/>
              <a:ext cx="2132965" cy="281940"/>
            </a:xfrm>
            <a:custGeom>
              <a:avLst/>
              <a:gdLst/>
              <a:ahLst/>
              <a:cxnLst/>
              <a:rect l="l" t="t" r="r" b="b"/>
              <a:pathLst>
                <a:path w="2132965" h="281940">
                  <a:moveTo>
                    <a:pt x="2132698" y="10223"/>
                  </a:moveTo>
                  <a:lnTo>
                    <a:pt x="2132698" y="0"/>
                  </a:lnTo>
                  <a:lnTo>
                    <a:pt x="1835315" y="0"/>
                  </a:lnTo>
                  <a:lnTo>
                    <a:pt x="1458048" y="161569"/>
                  </a:lnTo>
                  <a:lnTo>
                    <a:pt x="214452" y="161569"/>
                  </a:lnTo>
                  <a:lnTo>
                    <a:pt x="0" y="281901"/>
                  </a:lnTo>
                  <a:lnTo>
                    <a:pt x="1509420" y="281901"/>
                  </a:lnTo>
                  <a:lnTo>
                    <a:pt x="1949881" y="100723"/>
                  </a:lnTo>
                  <a:lnTo>
                    <a:pt x="2132698" y="100723"/>
                  </a:lnTo>
                  <a:lnTo>
                    <a:pt x="2132698" y="88087"/>
                  </a:lnTo>
                  <a:lnTo>
                    <a:pt x="2108339" y="75057"/>
                  </a:lnTo>
                  <a:lnTo>
                    <a:pt x="2108339" y="23253"/>
                  </a:lnTo>
                  <a:lnTo>
                    <a:pt x="2132698" y="10223"/>
                  </a:lnTo>
                  <a:close/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1006" y="7115931"/>
              <a:ext cx="1701800" cy="50800"/>
            </a:xfrm>
            <a:custGeom>
              <a:avLst/>
              <a:gdLst/>
              <a:ahLst/>
              <a:cxnLst/>
              <a:rect l="l" t="t" r="r" b="b"/>
              <a:pathLst>
                <a:path w="1701800" h="50800">
                  <a:moveTo>
                    <a:pt x="1701495" y="50406"/>
                  </a:moveTo>
                  <a:lnTo>
                    <a:pt x="1289291" y="50406"/>
                  </a:lnTo>
                  <a:lnTo>
                    <a:pt x="1168692" y="0"/>
                  </a:ln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422835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72574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22312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972051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21789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1529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21266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371006" y="7146537"/>
              <a:ext cx="117475" cy="0"/>
            </a:xfrm>
            <a:custGeom>
              <a:avLst/>
              <a:gdLst/>
              <a:ahLst/>
              <a:cxnLst/>
              <a:rect l="l" t="t" r="r" b="b"/>
              <a:pathLst>
                <a:path w="117475">
                  <a:moveTo>
                    <a:pt x="116865" y="0"/>
                  </a:moveTo>
                  <a:lnTo>
                    <a:pt x="0" y="0"/>
                  </a:lnTo>
                </a:path>
              </a:pathLst>
            </a:custGeom>
            <a:ln w="10363">
              <a:solidFill>
                <a:srgbClr val="949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-2131972" y="0"/>
            <a:ext cx="9711975" cy="2892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ts val="7930"/>
              </a:lnSpc>
              <a:spcBef>
                <a:spcPts val="100"/>
              </a:spcBef>
              <a:tabLst>
                <a:tab pos="2842895" algn="l"/>
                <a:tab pos="6760209" algn="l"/>
              </a:tabLst>
            </a:pPr>
            <a:r>
              <a:rPr lang="ru-RU" sz="70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безопасности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4000" b="1" dirty="0">
                <a:solidFill>
                  <a:srgbClr val="FB00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sz="3200" b="0" spc="-10" dirty="0">
              <a:solidFill>
                <a:srgbClr val="0202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446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pc="-55" dirty="0"/>
              <a:t>3</a:t>
            </a:fld>
            <a:endParaRPr spc="-55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775CF5-37D9-E511-3E75-0EC5CBA13216}"/>
              </a:ext>
            </a:extLst>
          </p:cNvPr>
          <p:cNvSpPr txBox="1"/>
          <p:nvPr/>
        </p:nvSpPr>
        <p:spPr>
          <a:xfrm>
            <a:off x="453983" y="5474632"/>
            <a:ext cx="7860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endParaRPr lang="ru-RU" sz="2800" b="1" dirty="0">
              <a:solidFill>
                <a:srgbClr val="516250"/>
              </a:solidFill>
              <a:latin typeface="Century Gothic"/>
              <a:ea typeface="+mj-ea"/>
              <a:cs typeface="Century Gothic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75025A8-4F92-02AC-A5E5-D17D1FC57C07}"/>
              </a:ext>
            </a:extLst>
          </p:cNvPr>
          <p:cNvSpPr txBox="1"/>
          <p:nvPr/>
        </p:nvSpPr>
        <p:spPr>
          <a:xfrm>
            <a:off x="856441" y="2088218"/>
            <a:ext cx="883162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Находиться в стрелковой галерее без средств защиты органов слуха и зрения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itchFamily="2" charset="0"/>
              </a:rPr>
              <a:t>Заряжать оружие или начинать стрельбу без команды инструктора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itchFamily="2" charset="0"/>
              </a:rPr>
              <a:t>Направлять оружие в противоположную сторону от мишени, а также прицеливаться в людей и животных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itchFamily="2" charset="0"/>
              </a:rPr>
              <a:t>Выносить с огневого рубежа заряженное оружие, а также оставлять или передавать его другим лицам без команды инструктора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itchFamily="2" charset="0"/>
              </a:rPr>
              <a:t>Выносить патроны со стрелкового объекта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itchFamily="2" charset="0"/>
              </a:rPr>
              <a:t>Выходить на огневой рубеж без команды инструктора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Helvetica" pitchFamily="2" charset="0"/>
              </a:rPr>
              <a:t>Находиться на огневом рубеже посторонним лицам </a:t>
            </a:r>
          </a:p>
        </p:txBody>
      </p:sp>
    </p:spTree>
    <p:extLst>
      <p:ext uri="{BB962C8B-B14F-4D97-AF65-F5344CB8AC3E}">
        <p14:creationId xmlns:p14="http://schemas.microsoft.com/office/powerpoint/2010/main" val="394906993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C1F78F8-E967-F3CA-3FAC-9B1F20C74C21}"/>
              </a:ext>
            </a:extLst>
          </p:cNvPr>
          <p:cNvSpPr txBox="1"/>
          <p:nvPr/>
        </p:nvSpPr>
        <p:spPr>
          <a:xfrm>
            <a:off x="1841499" y="352425"/>
            <a:ext cx="5354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200" b="1" i="0" u="none" strike="noStrike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стрелка</a:t>
            </a:r>
          </a:p>
        </p:txBody>
      </p:sp>
      <p:pic>
        <p:nvPicPr>
          <p:cNvPr id="7" name="Рисунок 6" descr="Цель со сплошной заливкой">
            <a:extLst>
              <a:ext uri="{FF2B5EF4-FFF2-40B4-BE49-F238E27FC236}">
                <a16:creationId xmlns:a16="http://schemas.microsoft.com/office/drawing/2014/main" id="{4413B3DE-5413-D511-A7A9-18C15BEFA0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20985" y="4170473"/>
            <a:ext cx="649304" cy="649304"/>
          </a:xfrm>
          <a:prstGeom prst="rect">
            <a:avLst/>
          </a:prstGeom>
        </p:spPr>
      </p:pic>
      <p:pic>
        <p:nvPicPr>
          <p:cNvPr id="11" name="Рисунок 10" descr="Водяной пистолет со сплошной заливкой">
            <a:extLst>
              <a:ext uri="{FF2B5EF4-FFF2-40B4-BE49-F238E27FC236}">
                <a16:creationId xmlns:a16="http://schemas.microsoft.com/office/drawing/2014/main" id="{9889BF52-D123-44F8-B6E9-DCD91AA6A7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22300" y="1722443"/>
            <a:ext cx="649304" cy="649304"/>
          </a:xfrm>
          <a:prstGeom prst="rect">
            <a:avLst/>
          </a:prstGeom>
        </p:spPr>
      </p:pic>
      <p:pic>
        <p:nvPicPr>
          <p:cNvPr id="17" name="Рисунок 16" descr="Направленный вправо указательный палец, тыльная сторона руки со сплошной заливкой">
            <a:extLst>
              <a:ext uri="{FF2B5EF4-FFF2-40B4-BE49-F238E27FC236}">
                <a16:creationId xmlns:a16="http://schemas.microsoft.com/office/drawing/2014/main" id="{663B3D12-EBD4-1E89-72AC-289C4ACCA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92763" y="5394488"/>
            <a:ext cx="649304" cy="649304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07F8F44B-7E4F-2622-2FF6-7B445CDD97D0}"/>
              </a:ext>
            </a:extLst>
          </p:cNvPr>
          <p:cNvSpPr/>
          <p:nvPr/>
        </p:nvSpPr>
        <p:spPr>
          <a:xfrm>
            <a:off x="1612900" y="1722443"/>
            <a:ext cx="84582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b="0" i="0" u="none" strike="noStrike" dirty="0">
                <a:solidFill>
                  <a:srgbClr val="212529"/>
                </a:solidFill>
                <a:effectLst/>
                <a:latin typeface="Helvetica" pitchFamily="34" charset="0"/>
                <a:cs typeface="Helvetica" pitchFamily="34" charset="0"/>
              </a:rPr>
              <a:t>Я буду всегда обращаться с оружием как с заряженным</a:t>
            </a:r>
            <a:endParaRPr lang="ru-RU" sz="2400" dirty="0"/>
          </a:p>
        </p:txBody>
      </p:sp>
      <p:pic>
        <p:nvPicPr>
          <p:cNvPr id="22" name="Рисунок 21" descr="Soldier мужской со сплошной заливкой">
            <a:extLst>
              <a:ext uri="{FF2B5EF4-FFF2-40B4-BE49-F238E27FC236}">
                <a16:creationId xmlns:a16="http://schemas.microsoft.com/office/drawing/2014/main" id="{2870C33A-6CF4-16BE-FF5E-7E1F3A74EF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46100" y="2946458"/>
            <a:ext cx="649304" cy="649304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1D636C27-ED7F-66AF-E3E3-10718EF6319E}"/>
              </a:ext>
            </a:extLst>
          </p:cNvPr>
          <p:cNvSpPr/>
          <p:nvPr/>
        </p:nvSpPr>
        <p:spPr>
          <a:xfrm>
            <a:off x="1612900" y="2980534"/>
            <a:ext cx="84582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b="0" i="0" u="none" strike="noStrike" dirty="0">
                <a:solidFill>
                  <a:srgbClr val="212529"/>
                </a:solidFill>
                <a:effectLst/>
                <a:latin typeface="Helvetica" pitchFamily="34" charset="0"/>
                <a:cs typeface="Helvetica" pitchFamily="34" charset="0"/>
              </a:rPr>
              <a:t>Я никогда не направлю оружие туда, куда я не хочу стрелять</a:t>
            </a:r>
            <a:endParaRPr lang="ru-RU" sz="2400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AA11B29-B5EF-0281-10B1-74B7FE4BC0BB}"/>
              </a:ext>
            </a:extLst>
          </p:cNvPr>
          <p:cNvSpPr/>
          <p:nvPr/>
        </p:nvSpPr>
        <p:spPr>
          <a:xfrm>
            <a:off x="1612900" y="4238625"/>
            <a:ext cx="84582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b="0" i="0" u="none" strike="noStrike" dirty="0">
                <a:solidFill>
                  <a:srgbClr val="212529"/>
                </a:solidFill>
                <a:effectLst/>
                <a:latin typeface="Helvetica" pitchFamily="34" charset="0"/>
                <a:cs typeface="Helvetica" pitchFamily="34" charset="0"/>
              </a:rPr>
              <a:t>Перед тем как выстрелить, я всегда проверю, что перед мишенью и за ней</a:t>
            </a:r>
            <a:endParaRPr lang="ru-RU" sz="2400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940C7F79-8DBE-8346-C8C8-A439ED2455D5}"/>
              </a:ext>
            </a:extLst>
          </p:cNvPr>
          <p:cNvSpPr/>
          <p:nvPr/>
        </p:nvSpPr>
        <p:spPr>
          <a:xfrm>
            <a:off x="1612900" y="5496716"/>
            <a:ext cx="8458200" cy="990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ru-RU" sz="2400" b="0" i="0" u="none" strike="noStrike" dirty="0">
                <a:solidFill>
                  <a:srgbClr val="212529"/>
                </a:solidFill>
                <a:effectLst/>
                <a:latin typeface="Helvetica" pitchFamily="34" charset="0"/>
                <a:cs typeface="Helvetica" pitchFamily="34" charset="0"/>
              </a:rPr>
              <a:t>Я никогда не коснусь пальцем спускового крючка, пока ствол не будет направлен на мишень.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2598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707F4D1-F460-DBF7-3D53-1EEAB100C7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8" b="10786"/>
          <a:stretch/>
        </p:blipFill>
        <p:spPr>
          <a:xfrm>
            <a:off x="710942" y="1238250"/>
            <a:ext cx="9271515" cy="63246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BDB949A-0F17-19A8-B597-D18317F928B2}"/>
              </a:ext>
            </a:extLst>
          </p:cNvPr>
          <p:cNvSpPr txBox="1"/>
          <p:nvPr/>
        </p:nvSpPr>
        <p:spPr>
          <a:xfrm>
            <a:off x="1003300" y="428625"/>
            <a:ext cx="627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516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часть стрелкового оружия</a:t>
            </a:r>
          </a:p>
        </p:txBody>
      </p:sp>
    </p:spTree>
    <p:extLst>
      <p:ext uri="{BB962C8B-B14F-4D97-AF65-F5344CB8AC3E}">
        <p14:creationId xmlns:p14="http://schemas.microsoft.com/office/powerpoint/2010/main" val="19877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A801353-2B8A-F843-DDA4-AF05404FC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/>
          <a:stretch/>
        </p:blipFill>
        <p:spPr>
          <a:xfrm>
            <a:off x="1003300" y="1082675"/>
            <a:ext cx="8915400" cy="6477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F3BA6D-6F31-2A20-24ED-644F4994247D}"/>
              </a:ext>
            </a:extLst>
          </p:cNvPr>
          <p:cNvSpPr txBox="1"/>
          <p:nvPr/>
        </p:nvSpPr>
        <p:spPr>
          <a:xfrm>
            <a:off x="1231900" y="444445"/>
            <a:ext cx="70675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Тактико-технические характеристики</a:t>
            </a:r>
          </a:p>
        </p:txBody>
      </p:sp>
    </p:spTree>
    <p:extLst>
      <p:ext uri="{BB962C8B-B14F-4D97-AF65-F5344CB8AC3E}">
        <p14:creationId xmlns:p14="http://schemas.microsoft.com/office/powerpoint/2010/main" val="45084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40">
            <a:extLst>
              <a:ext uri="{FF2B5EF4-FFF2-40B4-BE49-F238E27FC236}">
                <a16:creationId xmlns:a16="http://schemas.microsoft.com/office/drawing/2014/main" id="{F282DC99-A065-9D29-84D6-D58A4D3EB5FA}"/>
              </a:ext>
            </a:extLst>
          </p:cNvPr>
          <p:cNvSpPr txBox="1"/>
          <p:nvPr/>
        </p:nvSpPr>
        <p:spPr>
          <a:xfrm>
            <a:off x="198742" y="7051536"/>
            <a:ext cx="514795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solidFill>
                  <a:schemeClr val="tx1"/>
                </a:solidFill>
                <a:latin typeface="Century Gothic"/>
                <a:cs typeface="Century Gothic"/>
              </a:rPr>
              <a:t> </a:t>
            </a:r>
            <a:endParaRPr sz="1600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C56CCF-F2F2-DA45-7BEC-05E9F2B3C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343025"/>
            <a:ext cx="8490857" cy="6096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5E3FF5-7E9C-DF6E-F5D1-9A75771D693E}"/>
              </a:ext>
            </a:extLst>
          </p:cNvPr>
          <p:cNvSpPr txBox="1"/>
          <p:nvPr/>
        </p:nvSpPr>
        <p:spPr>
          <a:xfrm>
            <a:off x="1003300" y="428625"/>
            <a:ext cx="627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516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часть стрелкового оружия</a:t>
            </a:r>
          </a:p>
        </p:txBody>
      </p:sp>
    </p:spTree>
    <p:extLst>
      <p:ext uri="{BB962C8B-B14F-4D97-AF65-F5344CB8AC3E}">
        <p14:creationId xmlns:p14="http://schemas.microsoft.com/office/powerpoint/2010/main" val="35042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084B4C-4857-8F9B-9F20-DBF060F3D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038225"/>
            <a:ext cx="8636000" cy="6477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D151B-6173-65FB-A9B8-92FFF8F3231D}"/>
              </a:ext>
            </a:extLst>
          </p:cNvPr>
          <p:cNvSpPr txBox="1"/>
          <p:nvPr/>
        </p:nvSpPr>
        <p:spPr>
          <a:xfrm>
            <a:off x="1003300" y="428625"/>
            <a:ext cx="6276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  <a:spcBef>
                <a:spcPts val="100"/>
              </a:spcBef>
            </a:pPr>
            <a:r>
              <a:rPr lang="ru-RU" sz="2400" b="1" dirty="0">
                <a:solidFill>
                  <a:srgbClr val="5162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Материальная часть стрелкового оружия</a:t>
            </a:r>
          </a:p>
        </p:txBody>
      </p:sp>
    </p:spTree>
    <p:extLst>
      <p:ext uri="{BB962C8B-B14F-4D97-AF65-F5344CB8AC3E}">
        <p14:creationId xmlns:p14="http://schemas.microsoft.com/office/powerpoint/2010/main" val="2217333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B34684-1040-4DAB-6E74-A3C1B4CA9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057274"/>
            <a:ext cx="7219950" cy="64426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625318-A3F9-C04D-CA2F-5EAF50A633FD}"/>
              </a:ext>
            </a:extLst>
          </p:cNvPr>
          <p:cNvSpPr txBox="1"/>
          <p:nvPr/>
        </p:nvSpPr>
        <p:spPr>
          <a:xfrm>
            <a:off x="1231900" y="444445"/>
            <a:ext cx="706755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Тактико-технические характеристики</a:t>
            </a:r>
            <a:endParaRPr lang="ru-RU" sz="2500" b="1" i="0" u="none" strike="noStrike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0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</TotalTime>
  <Words>237</Words>
  <Application>Microsoft Office PowerPoint</Application>
  <PresentationFormat>Custom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SimSun</vt:lpstr>
      <vt:lpstr>Arial</vt:lpstr>
      <vt:lpstr>Calibri</vt:lpstr>
      <vt:lpstr>Century Gothic</vt:lpstr>
      <vt:lpstr>Helvetica</vt:lpstr>
      <vt:lpstr>Times New Roman</vt:lpstr>
      <vt:lpstr>Trebuchet MS</vt:lpstr>
      <vt:lpstr>Wingdings 3</vt:lpstr>
      <vt:lpstr>Office Theme</vt:lpstr>
      <vt:lpstr>PowerPoint Presentation</vt:lpstr>
      <vt:lpstr>PowerPoint Presentation</vt:lpstr>
      <vt:lpstr>    Требования безопасности                         ЗАПРЕЩАЕТСЯ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word</cp:lastModifiedBy>
  <cp:revision>41</cp:revision>
  <dcterms:created xsi:type="dcterms:W3CDTF">2024-01-22T16:44:10Z</dcterms:created>
  <dcterms:modified xsi:type="dcterms:W3CDTF">2024-05-11T08:13:44Z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2023-09-20T00:00:00Z</vt:filetime>
  </property>
  <property fmtid="{D5CDD505-2E9C-101B-9397-08002B2CF9AE}" pid="3" name="Creator">
    <vt:lpwstr>Adobe InDesign 18.5 (Windows)</vt:lpwstr>
  </property>
  <property fmtid="{D5CDD505-2E9C-101B-9397-08002B2CF9AE}" pid="4" name="LastSaved">
    <vt:filetime>2024-01-22T00:00:00Z</vt:filetime>
  </property>
  <property fmtid="{D5CDD505-2E9C-101B-9397-08002B2CF9AE}" pid="5" name="Producer">
    <vt:lpwstr>Adobe PDF Library 17.0</vt:lpwstr>
  </property>
</Properties>
</file>