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314" r:id="rId3"/>
    <p:sldId id="262" r:id="rId4"/>
    <p:sldId id="294" r:id="rId5"/>
    <p:sldId id="292" r:id="rId6"/>
    <p:sldId id="295" r:id="rId7"/>
    <p:sldId id="296" r:id="rId8"/>
    <p:sldId id="273" r:id="rId9"/>
    <p:sldId id="275" r:id="rId10"/>
    <p:sldId id="307" r:id="rId11"/>
    <p:sldId id="276" r:id="rId12"/>
    <p:sldId id="300" r:id="rId13"/>
    <p:sldId id="281" r:id="rId14"/>
    <p:sldId id="277" r:id="rId15"/>
    <p:sldId id="298" r:id="rId16"/>
    <p:sldId id="278" r:id="rId17"/>
    <p:sldId id="299" r:id="rId18"/>
    <p:sldId id="279" r:id="rId19"/>
    <p:sldId id="280" r:id="rId20"/>
    <p:sldId id="290" r:id="rId21"/>
    <p:sldId id="271" r:id="rId22"/>
    <p:sldId id="297" r:id="rId23"/>
    <p:sldId id="293" r:id="rId24"/>
    <p:sldId id="272" r:id="rId25"/>
    <p:sldId id="270" r:id="rId26"/>
    <p:sldId id="309" r:id="rId27"/>
    <p:sldId id="310" r:id="rId28"/>
    <p:sldId id="301" r:id="rId29"/>
    <p:sldId id="302" r:id="rId30"/>
    <p:sldId id="311" r:id="rId31"/>
    <p:sldId id="312" r:id="rId32"/>
    <p:sldId id="315" r:id="rId33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C4B5"/>
    <a:srgbClr val="50ABDA"/>
    <a:srgbClr val="47A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 varScale="1">
        <p:scale>
          <a:sx n="95" d="100"/>
          <a:sy n="95" d="100"/>
        </p:scale>
        <p:origin x="1638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A20E3-A975-42A3-8E7C-17FC889F9BA8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85058-F234-406F-A7FB-FE1CBA6A2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3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36613" y="766763"/>
            <a:ext cx="5426075" cy="3838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44F68-BD35-45D2-9DC5-CBFA75345AF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0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51625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1D1D1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D1D1B"/>
                </a:solidFill>
                <a:latin typeface="Trebuchet MS"/>
                <a:cs typeface="Trebuchet MS"/>
              </a:defRPr>
            </a:lvl1pPr>
          </a:lstStyle>
          <a:p>
            <a:pPr marL="12446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038874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975047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350850" y="195023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62917" y="195018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662917" y="195018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ln w="5156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731269"/>
            <a:ext cx="6966584" cy="207010"/>
          </a:xfrm>
          <a:custGeom>
            <a:avLst/>
            <a:gdLst/>
            <a:ahLst/>
            <a:cxnLst/>
            <a:rect l="l" t="t" r="r" b="b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405917"/>
            <a:ext cx="6964045" cy="448945"/>
          </a:xfrm>
          <a:custGeom>
            <a:avLst/>
            <a:gdLst/>
            <a:ahLst/>
            <a:cxnLst/>
            <a:rect l="l" t="t" r="r" b="b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499334" y="6757034"/>
            <a:ext cx="1193165" cy="103505"/>
          </a:xfrm>
          <a:custGeom>
            <a:avLst/>
            <a:gdLst/>
            <a:ahLst/>
            <a:cxnLst/>
            <a:rect l="l" t="t" r="r" b="b"/>
            <a:pathLst>
              <a:path w="1193165" h="103504">
                <a:moveTo>
                  <a:pt x="94132" y="0"/>
                </a:moveTo>
                <a:lnTo>
                  <a:pt x="48018" y="0"/>
                </a:lnTo>
                <a:lnTo>
                  <a:pt x="0" y="25679"/>
                </a:lnTo>
                <a:lnTo>
                  <a:pt x="0" y="77482"/>
                </a:lnTo>
                <a:lnTo>
                  <a:pt x="48018" y="103162"/>
                </a:lnTo>
                <a:lnTo>
                  <a:pt x="94132" y="103162"/>
                </a:lnTo>
                <a:lnTo>
                  <a:pt x="32334" y="74168"/>
                </a:lnTo>
                <a:lnTo>
                  <a:pt x="32334" y="28524"/>
                </a:lnTo>
                <a:lnTo>
                  <a:pt x="94132" y="0"/>
                </a:lnTo>
                <a:close/>
              </a:path>
              <a:path w="1193165" h="103504">
                <a:moveTo>
                  <a:pt x="188264" y="0"/>
                </a:moveTo>
                <a:lnTo>
                  <a:pt x="142151" y="0"/>
                </a:lnTo>
                <a:lnTo>
                  <a:pt x="94132" y="25679"/>
                </a:lnTo>
                <a:lnTo>
                  <a:pt x="94132" y="77482"/>
                </a:lnTo>
                <a:lnTo>
                  <a:pt x="142151" y="103162"/>
                </a:lnTo>
                <a:lnTo>
                  <a:pt x="188264" y="103162"/>
                </a:lnTo>
                <a:lnTo>
                  <a:pt x="126466" y="74168"/>
                </a:lnTo>
                <a:lnTo>
                  <a:pt x="126466" y="28524"/>
                </a:lnTo>
                <a:lnTo>
                  <a:pt x="188264" y="0"/>
                </a:lnTo>
                <a:close/>
              </a:path>
              <a:path w="1193165" h="103504">
                <a:moveTo>
                  <a:pt x="287439" y="0"/>
                </a:moveTo>
                <a:lnTo>
                  <a:pt x="241325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25" y="103162"/>
                </a:lnTo>
                <a:lnTo>
                  <a:pt x="287439" y="103162"/>
                </a:lnTo>
                <a:lnTo>
                  <a:pt x="225640" y="74168"/>
                </a:lnTo>
                <a:lnTo>
                  <a:pt x="225640" y="28524"/>
                </a:lnTo>
                <a:lnTo>
                  <a:pt x="287439" y="0"/>
                </a:lnTo>
                <a:close/>
              </a:path>
              <a:path w="1193165" h="103504">
                <a:moveTo>
                  <a:pt x="381571" y="0"/>
                </a:moveTo>
                <a:lnTo>
                  <a:pt x="335457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57" y="103162"/>
                </a:lnTo>
                <a:lnTo>
                  <a:pt x="381571" y="103162"/>
                </a:lnTo>
                <a:lnTo>
                  <a:pt x="319773" y="74168"/>
                </a:lnTo>
                <a:lnTo>
                  <a:pt x="319773" y="28524"/>
                </a:lnTo>
                <a:lnTo>
                  <a:pt x="381571" y="0"/>
                </a:lnTo>
                <a:close/>
              </a:path>
              <a:path w="1193165" h="103504">
                <a:moveTo>
                  <a:pt x="475703" y="0"/>
                </a:moveTo>
                <a:lnTo>
                  <a:pt x="429590" y="0"/>
                </a:lnTo>
                <a:lnTo>
                  <a:pt x="381571" y="25679"/>
                </a:lnTo>
                <a:lnTo>
                  <a:pt x="381571" y="77482"/>
                </a:lnTo>
                <a:lnTo>
                  <a:pt x="429590" y="103162"/>
                </a:lnTo>
                <a:lnTo>
                  <a:pt x="475703" y="103162"/>
                </a:lnTo>
                <a:lnTo>
                  <a:pt x="413905" y="74168"/>
                </a:lnTo>
                <a:lnTo>
                  <a:pt x="413905" y="28524"/>
                </a:lnTo>
                <a:lnTo>
                  <a:pt x="475703" y="0"/>
                </a:lnTo>
                <a:close/>
              </a:path>
              <a:path w="1193165" h="103504">
                <a:moveTo>
                  <a:pt x="574890" y="0"/>
                </a:moveTo>
                <a:lnTo>
                  <a:pt x="528777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77" y="103162"/>
                </a:lnTo>
                <a:lnTo>
                  <a:pt x="574890" y="103162"/>
                </a:lnTo>
                <a:lnTo>
                  <a:pt x="513092" y="74168"/>
                </a:lnTo>
                <a:lnTo>
                  <a:pt x="513092" y="28524"/>
                </a:lnTo>
                <a:lnTo>
                  <a:pt x="574890" y="0"/>
                </a:lnTo>
                <a:close/>
              </a:path>
              <a:path w="1193165" h="103504">
                <a:moveTo>
                  <a:pt x="669023" y="0"/>
                </a:moveTo>
                <a:lnTo>
                  <a:pt x="622909" y="0"/>
                </a:lnTo>
                <a:lnTo>
                  <a:pt x="574890" y="25679"/>
                </a:lnTo>
                <a:lnTo>
                  <a:pt x="574890" y="77482"/>
                </a:lnTo>
                <a:lnTo>
                  <a:pt x="622909" y="103162"/>
                </a:lnTo>
                <a:lnTo>
                  <a:pt x="669023" y="103162"/>
                </a:lnTo>
                <a:lnTo>
                  <a:pt x="607225" y="74168"/>
                </a:lnTo>
                <a:lnTo>
                  <a:pt x="607225" y="28524"/>
                </a:lnTo>
                <a:lnTo>
                  <a:pt x="669023" y="0"/>
                </a:lnTo>
                <a:close/>
              </a:path>
              <a:path w="1193165" h="103504">
                <a:moveTo>
                  <a:pt x="763143" y="0"/>
                </a:moveTo>
                <a:lnTo>
                  <a:pt x="717029" y="0"/>
                </a:lnTo>
                <a:lnTo>
                  <a:pt x="669010" y="25679"/>
                </a:lnTo>
                <a:lnTo>
                  <a:pt x="669010" y="77482"/>
                </a:lnTo>
                <a:lnTo>
                  <a:pt x="717029" y="103162"/>
                </a:lnTo>
                <a:lnTo>
                  <a:pt x="763143" y="103162"/>
                </a:lnTo>
                <a:lnTo>
                  <a:pt x="701344" y="74168"/>
                </a:lnTo>
                <a:lnTo>
                  <a:pt x="701344" y="28524"/>
                </a:lnTo>
                <a:lnTo>
                  <a:pt x="763143" y="0"/>
                </a:lnTo>
                <a:close/>
              </a:path>
              <a:path w="1193165" h="103504">
                <a:moveTo>
                  <a:pt x="862330" y="0"/>
                </a:moveTo>
                <a:lnTo>
                  <a:pt x="816216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16" y="103162"/>
                </a:lnTo>
                <a:lnTo>
                  <a:pt x="862330" y="103162"/>
                </a:lnTo>
                <a:lnTo>
                  <a:pt x="800531" y="74168"/>
                </a:lnTo>
                <a:lnTo>
                  <a:pt x="800531" y="28524"/>
                </a:lnTo>
                <a:lnTo>
                  <a:pt x="862330" y="0"/>
                </a:lnTo>
                <a:close/>
              </a:path>
              <a:path w="1193165" h="103504">
                <a:moveTo>
                  <a:pt x="956462" y="0"/>
                </a:moveTo>
                <a:lnTo>
                  <a:pt x="910348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48" y="103162"/>
                </a:lnTo>
                <a:lnTo>
                  <a:pt x="956462" y="103162"/>
                </a:lnTo>
                <a:lnTo>
                  <a:pt x="894664" y="74168"/>
                </a:lnTo>
                <a:lnTo>
                  <a:pt x="894664" y="28524"/>
                </a:lnTo>
                <a:lnTo>
                  <a:pt x="956462" y="0"/>
                </a:lnTo>
                <a:close/>
              </a:path>
              <a:path w="1193165" h="103504">
                <a:moveTo>
                  <a:pt x="1050594" y="0"/>
                </a:moveTo>
                <a:lnTo>
                  <a:pt x="1004481" y="0"/>
                </a:lnTo>
                <a:lnTo>
                  <a:pt x="956462" y="25679"/>
                </a:lnTo>
                <a:lnTo>
                  <a:pt x="956462" y="77482"/>
                </a:lnTo>
                <a:lnTo>
                  <a:pt x="1004481" y="103162"/>
                </a:lnTo>
                <a:lnTo>
                  <a:pt x="1050594" y="103162"/>
                </a:lnTo>
                <a:lnTo>
                  <a:pt x="988796" y="74168"/>
                </a:lnTo>
                <a:lnTo>
                  <a:pt x="988796" y="28524"/>
                </a:lnTo>
                <a:lnTo>
                  <a:pt x="1050594" y="0"/>
                </a:lnTo>
                <a:close/>
              </a:path>
              <a:path w="1193165" h="103504">
                <a:moveTo>
                  <a:pt x="1149781" y="0"/>
                </a:moveTo>
                <a:lnTo>
                  <a:pt x="1103668" y="0"/>
                </a:lnTo>
                <a:lnTo>
                  <a:pt x="1055649" y="25679"/>
                </a:lnTo>
                <a:lnTo>
                  <a:pt x="1055649" y="77482"/>
                </a:lnTo>
                <a:lnTo>
                  <a:pt x="1103668" y="103162"/>
                </a:lnTo>
                <a:lnTo>
                  <a:pt x="1149781" y="103162"/>
                </a:lnTo>
                <a:lnTo>
                  <a:pt x="1087983" y="74168"/>
                </a:lnTo>
                <a:lnTo>
                  <a:pt x="1087983" y="28524"/>
                </a:lnTo>
                <a:lnTo>
                  <a:pt x="1149781" y="0"/>
                </a:lnTo>
                <a:close/>
              </a:path>
              <a:path w="1193165" h="103504">
                <a:moveTo>
                  <a:pt x="1192669" y="2743"/>
                </a:moveTo>
                <a:lnTo>
                  <a:pt x="1149769" y="25679"/>
                </a:lnTo>
                <a:lnTo>
                  <a:pt x="1149769" y="77482"/>
                </a:lnTo>
                <a:lnTo>
                  <a:pt x="1192669" y="100418"/>
                </a:lnTo>
                <a:lnTo>
                  <a:pt x="1192669" y="79121"/>
                </a:lnTo>
                <a:lnTo>
                  <a:pt x="1182103" y="74168"/>
                </a:lnTo>
                <a:lnTo>
                  <a:pt x="1182103" y="28524"/>
                </a:lnTo>
                <a:lnTo>
                  <a:pt x="1192669" y="23647"/>
                </a:lnTo>
                <a:lnTo>
                  <a:pt x="1192669" y="2743"/>
                </a:lnTo>
                <a:close/>
              </a:path>
            </a:pathLst>
          </a:custGeom>
          <a:solidFill>
            <a:srgbClr val="949A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7371002" y="6918411"/>
            <a:ext cx="3321050" cy="165735"/>
          </a:xfrm>
          <a:custGeom>
            <a:avLst/>
            <a:gdLst/>
            <a:ahLst/>
            <a:cxnLst/>
            <a:rect l="l" t="t" r="r" b="b"/>
            <a:pathLst>
              <a:path w="3321050" h="165734">
                <a:moveTo>
                  <a:pt x="3321000" y="0"/>
                </a:move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9078159" y="7000977"/>
            <a:ext cx="1614170" cy="309880"/>
          </a:xfrm>
          <a:custGeom>
            <a:avLst/>
            <a:gdLst/>
            <a:ahLst/>
            <a:cxnLst/>
            <a:rect l="l" t="t" r="r" b="b"/>
            <a:pathLst>
              <a:path w="1614170" h="309879">
                <a:moveTo>
                  <a:pt x="1613843" y="309359"/>
                </a:moveTo>
                <a:lnTo>
                  <a:pt x="1043139" y="309359"/>
                </a:lnTo>
                <a:lnTo>
                  <a:pt x="676808" y="165354"/>
                </a:lnTo>
                <a:lnTo>
                  <a:pt x="0" y="165354"/>
                </a:lnTo>
                <a:lnTo>
                  <a:pt x="0" y="87744"/>
                </a:lnTo>
                <a:lnTo>
                  <a:pt x="223202" y="0"/>
                </a:lnTo>
                <a:lnTo>
                  <a:pt x="1613843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9078165" y="7000977"/>
            <a:ext cx="1614170" cy="309880"/>
          </a:xfrm>
          <a:custGeom>
            <a:avLst/>
            <a:gdLst/>
            <a:ahLst/>
            <a:cxnLst/>
            <a:rect l="l" t="t" r="r" b="b"/>
            <a:pathLst>
              <a:path w="1614170" h="309879">
                <a:moveTo>
                  <a:pt x="1613837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4"/>
                </a:lnTo>
                <a:lnTo>
                  <a:pt x="676795" y="165354"/>
                </a:lnTo>
                <a:lnTo>
                  <a:pt x="1043127" y="309359"/>
                </a:lnTo>
                <a:lnTo>
                  <a:pt x="1613837" y="309359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7390820" y="6759453"/>
            <a:ext cx="2132965" cy="281940"/>
          </a:xfrm>
          <a:custGeom>
            <a:avLst/>
            <a:gdLst/>
            <a:ahLst/>
            <a:cxnLst/>
            <a:rect l="l" t="t" r="r" b="b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7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371006" y="7115931"/>
            <a:ext cx="1701800" cy="50800"/>
          </a:xfrm>
          <a:custGeom>
            <a:avLst/>
            <a:gdLst/>
            <a:ahLst/>
            <a:cxnLst/>
            <a:rect l="l" t="t" r="r" b="b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422835" y="7146537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72574" y="7146537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122312" y="7146537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7972051" y="7146537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7821789" y="7146537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7671529" y="7146537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7521266" y="7146537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7371006" y="7146537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51625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D1D1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D1D1B"/>
                </a:solidFill>
                <a:latin typeface="Trebuchet MS"/>
                <a:cs typeface="Trebuchet MS"/>
              </a:defRPr>
            </a:lvl1pPr>
          </a:lstStyle>
          <a:p>
            <a:pPr marL="12446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51625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D1D1B"/>
                </a:solidFill>
                <a:latin typeface="Trebuchet MS"/>
                <a:cs typeface="Trebuchet MS"/>
              </a:defRPr>
            </a:lvl1pPr>
          </a:lstStyle>
          <a:p>
            <a:pPr marL="12446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411052" y="4479950"/>
            <a:ext cx="1870075" cy="1873250"/>
          </a:xfrm>
          <a:custGeom>
            <a:avLst/>
            <a:gdLst/>
            <a:ahLst/>
            <a:cxnLst/>
            <a:rect l="l" t="t" r="r" b="b"/>
            <a:pathLst>
              <a:path w="1870075" h="1873250">
                <a:moveTo>
                  <a:pt x="1869897" y="0"/>
                </a:moveTo>
                <a:lnTo>
                  <a:pt x="0" y="0"/>
                </a:lnTo>
                <a:lnTo>
                  <a:pt x="0" y="1872678"/>
                </a:lnTo>
                <a:lnTo>
                  <a:pt x="1869897" y="1872678"/>
                </a:lnTo>
                <a:lnTo>
                  <a:pt x="1869897" y="0"/>
                </a:lnTo>
                <a:close/>
              </a:path>
            </a:pathLst>
          </a:custGeom>
          <a:solidFill>
            <a:srgbClr val="516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293213" y="3514966"/>
            <a:ext cx="906144" cy="151130"/>
          </a:xfrm>
          <a:custGeom>
            <a:avLst/>
            <a:gdLst/>
            <a:ahLst/>
            <a:cxnLst/>
            <a:rect l="l" t="t" r="r" b="b"/>
            <a:pathLst>
              <a:path w="906144" h="151129">
                <a:moveTo>
                  <a:pt x="446316" y="0"/>
                </a:moveTo>
                <a:lnTo>
                  <a:pt x="292506" y="0"/>
                </a:lnTo>
                <a:lnTo>
                  <a:pt x="0" y="150533"/>
                </a:lnTo>
                <a:lnTo>
                  <a:pt x="153809" y="150533"/>
                </a:lnTo>
                <a:lnTo>
                  <a:pt x="446316" y="0"/>
                </a:lnTo>
                <a:close/>
              </a:path>
              <a:path w="906144" h="151129">
                <a:moveTo>
                  <a:pt x="671791" y="0"/>
                </a:moveTo>
                <a:lnTo>
                  <a:pt x="517982" y="0"/>
                </a:lnTo>
                <a:lnTo>
                  <a:pt x="225475" y="150533"/>
                </a:lnTo>
                <a:lnTo>
                  <a:pt x="379285" y="150533"/>
                </a:lnTo>
                <a:lnTo>
                  <a:pt x="671791" y="0"/>
                </a:lnTo>
                <a:close/>
              </a:path>
              <a:path w="906144" h="151129">
                <a:moveTo>
                  <a:pt x="905852" y="0"/>
                </a:moveTo>
                <a:lnTo>
                  <a:pt x="752043" y="0"/>
                </a:lnTo>
                <a:lnTo>
                  <a:pt x="459536" y="150533"/>
                </a:lnTo>
                <a:lnTo>
                  <a:pt x="613346" y="150533"/>
                </a:lnTo>
                <a:lnTo>
                  <a:pt x="905852" y="0"/>
                </a:lnTo>
                <a:close/>
              </a:path>
            </a:pathLst>
          </a:custGeom>
          <a:solidFill>
            <a:srgbClr val="516250">
              <a:alpha val="5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978232" y="3514963"/>
            <a:ext cx="446405" cy="151130"/>
          </a:xfrm>
          <a:custGeom>
            <a:avLst/>
            <a:gdLst/>
            <a:ahLst/>
            <a:cxnLst/>
            <a:rect l="l" t="t" r="r" b="b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ln w="8420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12289" y="3514963"/>
            <a:ext cx="446405" cy="151130"/>
          </a:xfrm>
          <a:custGeom>
            <a:avLst/>
            <a:gdLst/>
            <a:ahLst/>
            <a:cxnLst/>
            <a:rect l="l" t="t" r="r" b="b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ln w="8420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284780" y="3499205"/>
            <a:ext cx="1388745" cy="183515"/>
          </a:xfrm>
          <a:custGeom>
            <a:avLst/>
            <a:gdLst/>
            <a:ahLst/>
            <a:cxnLst/>
            <a:rect l="l" t="t" r="r" b="b"/>
            <a:pathLst>
              <a:path w="1388745" h="183514">
                <a:moveTo>
                  <a:pt x="1388452" y="0"/>
                </a:moveTo>
                <a:lnTo>
                  <a:pt x="0" y="0"/>
                </a:lnTo>
                <a:lnTo>
                  <a:pt x="0" y="183197"/>
                </a:lnTo>
                <a:lnTo>
                  <a:pt x="1388452" y="183197"/>
                </a:lnTo>
                <a:lnTo>
                  <a:pt x="1388452" y="0"/>
                </a:lnTo>
                <a:close/>
              </a:path>
            </a:pathLst>
          </a:custGeom>
          <a:solidFill>
            <a:srgbClr val="1D1D1B">
              <a:alpha val="2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492924" y="3514966"/>
            <a:ext cx="906144" cy="151130"/>
          </a:xfrm>
          <a:custGeom>
            <a:avLst/>
            <a:gdLst/>
            <a:ahLst/>
            <a:cxnLst/>
            <a:rect l="l" t="t" r="r" b="b"/>
            <a:pathLst>
              <a:path w="906145" h="151129">
                <a:moveTo>
                  <a:pt x="446316" y="150533"/>
                </a:moveTo>
                <a:lnTo>
                  <a:pt x="153809" y="0"/>
                </a:lnTo>
                <a:lnTo>
                  <a:pt x="0" y="0"/>
                </a:lnTo>
                <a:lnTo>
                  <a:pt x="292506" y="150533"/>
                </a:lnTo>
                <a:lnTo>
                  <a:pt x="446316" y="150533"/>
                </a:lnTo>
                <a:close/>
              </a:path>
              <a:path w="906145" h="151129">
                <a:moveTo>
                  <a:pt x="680364" y="150533"/>
                </a:moveTo>
                <a:lnTo>
                  <a:pt x="387858" y="0"/>
                </a:lnTo>
                <a:lnTo>
                  <a:pt x="234048" y="0"/>
                </a:lnTo>
                <a:lnTo>
                  <a:pt x="526554" y="150533"/>
                </a:lnTo>
                <a:lnTo>
                  <a:pt x="680364" y="150533"/>
                </a:lnTo>
                <a:close/>
              </a:path>
              <a:path w="906145" h="151129">
                <a:moveTo>
                  <a:pt x="905840" y="150533"/>
                </a:moveTo>
                <a:lnTo>
                  <a:pt x="613333" y="0"/>
                </a:lnTo>
                <a:lnTo>
                  <a:pt x="459524" y="0"/>
                </a:lnTo>
                <a:lnTo>
                  <a:pt x="752030" y="150533"/>
                </a:lnTo>
                <a:lnTo>
                  <a:pt x="905840" y="150533"/>
                </a:lnTo>
                <a:close/>
              </a:path>
            </a:pathLst>
          </a:custGeom>
          <a:solidFill>
            <a:srgbClr val="516250">
              <a:alpha val="5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7267450" y="3514963"/>
            <a:ext cx="446405" cy="151130"/>
          </a:xfrm>
          <a:custGeom>
            <a:avLst/>
            <a:gdLst/>
            <a:ahLst/>
            <a:cxnLst/>
            <a:rect l="l" t="t" r="r" b="b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ln w="8420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7033394" y="3514963"/>
            <a:ext cx="446405" cy="151130"/>
          </a:xfrm>
          <a:custGeom>
            <a:avLst/>
            <a:gdLst/>
            <a:ahLst/>
            <a:cxnLst/>
            <a:rect l="l" t="t" r="r" b="b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ln w="8420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7018769" y="3499205"/>
            <a:ext cx="1387475" cy="183515"/>
          </a:xfrm>
          <a:custGeom>
            <a:avLst/>
            <a:gdLst/>
            <a:ahLst/>
            <a:cxnLst/>
            <a:rect l="l" t="t" r="r" b="b"/>
            <a:pathLst>
              <a:path w="1387475" h="183514">
                <a:moveTo>
                  <a:pt x="1387411" y="0"/>
                </a:moveTo>
                <a:lnTo>
                  <a:pt x="0" y="0"/>
                </a:lnTo>
                <a:lnTo>
                  <a:pt x="0" y="183197"/>
                </a:lnTo>
                <a:lnTo>
                  <a:pt x="1387411" y="183197"/>
                </a:lnTo>
                <a:lnTo>
                  <a:pt x="1387411" y="0"/>
                </a:lnTo>
                <a:close/>
              </a:path>
            </a:pathLst>
          </a:custGeom>
          <a:solidFill>
            <a:srgbClr val="1D1D1B">
              <a:alpha val="2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3421494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058694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695893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2333092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970291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607492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244691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81889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9458" y="354176"/>
            <a:ext cx="3609340" cy="114935"/>
          </a:xfrm>
          <a:custGeom>
            <a:avLst/>
            <a:gdLst/>
            <a:ahLst/>
            <a:cxnLst/>
            <a:rect l="l" t="t" r="r" b="b"/>
            <a:pathLst>
              <a:path w="3609340" h="114934">
                <a:moveTo>
                  <a:pt x="3608908" y="114566"/>
                </a:moveTo>
                <a:lnTo>
                  <a:pt x="687819" y="114566"/>
                </a:lnTo>
                <a:lnTo>
                  <a:pt x="448729" y="0"/>
                </a:ln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0" y="631050"/>
            <a:ext cx="3604260" cy="601980"/>
          </a:xfrm>
          <a:custGeom>
            <a:avLst/>
            <a:gdLst/>
            <a:ahLst/>
            <a:cxnLst/>
            <a:rect l="l" t="t" r="r" b="b"/>
            <a:pathLst>
              <a:path w="3604260" h="601980">
                <a:moveTo>
                  <a:pt x="3603801" y="0"/>
                </a:moveTo>
                <a:lnTo>
                  <a:pt x="136320" y="0"/>
                </a:lnTo>
                <a:lnTo>
                  <a:pt x="0" y="70636"/>
                </a:lnTo>
              </a:path>
              <a:path w="3604260" h="601980">
                <a:moveTo>
                  <a:pt x="0" y="601484"/>
                </a:moveTo>
                <a:lnTo>
                  <a:pt x="546123" y="601484"/>
                </a:lnTo>
                <a:lnTo>
                  <a:pt x="1294814" y="233908"/>
                </a:lnTo>
                <a:lnTo>
                  <a:pt x="3151782" y="233908"/>
                </a:lnTo>
                <a:lnTo>
                  <a:pt x="3603801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3074276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3074276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2946641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2946641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281901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281901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2691384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2691384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256374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256374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2436126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2436126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2308491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2308491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218086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218086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2053234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2053234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192559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192559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797977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797977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670342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1670342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154271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154271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1415084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1415084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128744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1287449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1124699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1345349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1650072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1870722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1568781" y="155385"/>
            <a:ext cx="0" cy="158115"/>
          </a:xfrm>
          <a:custGeom>
            <a:avLst/>
            <a:gdLst/>
            <a:ahLst/>
            <a:cxnLst/>
            <a:rect l="l" t="t" r="r" b="b"/>
            <a:pathLst>
              <a:path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2201903" y="234339"/>
            <a:ext cx="1284605" cy="0"/>
          </a:xfrm>
          <a:custGeom>
            <a:avLst/>
            <a:gdLst/>
            <a:ahLst/>
            <a:cxnLst/>
            <a:rect l="l" t="t" r="r" b="b"/>
            <a:pathLst>
              <a:path w="1284604">
                <a:moveTo>
                  <a:pt x="0" y="0"/>
                </a:moveTo>
                <a:lnTo>
                  <a:pt x="1284013" y="0"/>
                </a:lnTo>
              </a:path>
            </a:pathLst>
          </a:custGeom>
          <a:ln w="22631">
            <a:solidFill>
              <a:srgbClr val="5162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0" y="0"/>
            <a:ext cx="4483100" cy="1454785"/>
          </a:xfrm>
          <a:custGeom>
            <a:avLst/>
            <a:gdLst/>
            <a:ahLst/>
            <a:cxnLst/>
            <a:rect l="l" t="t" r="r" b="b"/>
            <a:pathLst>
              <a:path w="4483100" h="1454785">
                <a:moveTo>
                  <a:pt x="4483086" y="0"/>
                </a:moveTo>
                <a:lnTo>
                  <a:pt x="4483086" y="349780"/>
                </a:lnTo>
                <a:lnTo>
                  <a:pt x="2311182" y="1454451"/>
                </a:lnTo>
                <a:lnTo>
                  <a:pt x="0" y="1454451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0" y="1676636"/>
            <a:ext cx="342265" cy="1642110"/>
          </a:xfrm>
          <a:custGeom>
            <a:avLst/>
            <a:gdLst/>
            <a:ahLst/>
            <a:cxnLst/>
            <a:rect l="l" t="t" r="r" b="b"/>
            <a:pathLst>
              <a:path w="342265" h="1642110">
                <a:moveTo>
                  <a:pt x="342178" y="1635899"/>
                </a:moveTo>
                <a:lnTo>
                  <a:pt x="342178" y="444893"/>
                </a:lnTo>
                <a:lnTo>
                  <a:pt x="125440" y="0"/>
                </a:lnTo>
                <a:lnTo>
                  <a:pt x="0" y="3802"/>
                </a:lnTo>
              </a:path>
              <a:path w="342265" h="1642110">
                <a:moveTo>
                  <a:pt x="0" y="1641901"/>
                </a:moveTo>
                <a:lnTo>
                  <a:pt x="342178" y="1635899"/>
                </a:lnTo>
              </a:path>
            </a:pathLst>
          </a:custGeom>
          <a:ln w="28752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0" y="3405976"/>
            <a:ext cx="342265" cy="1281430"/>
          </a:xfrm>
          <a:custGeom>
            <a:avLst/>
            <a:gdLst/>
            <a:ahLst/>
            <a:cxnLst/>
            <a:rect l="l" t="t" r="r" b="b"/>
            <a:pathLst>
              <a:path w="342265" h="1281429">
                <a:moveTo>
                  <a:pt x="342178" y="1281391"/>
                </a:moveTo>
                <a:lnTo>
                  <a:pt x="342178" y="662051"/>
                </a:lnTo>
                <a:lnTo>
                  <a:pt x="342178" y="0"/>
                </a:lnTo>
                <a:lnTo>
                  <a:pt x="0" y="0"/>
                </a:lnTo>
              </a:path>
              <a:path w="342265" h="1281429">
                <a:moveTo>
                  <a:pt x="0" y="1281391"/>
                </a:moveTo>
                <a:lnTo>
                  <a:pt x="342178" y="1281391"/>
                </a:lnTo>
              </a:path>
            </a:pathLst>
          </a:custGeom>
          <a:ln w="28752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0" y="4763329"/>
            <a:ext cx="342265" cy="2520315"/>
          </a:xfrm>
          <a:custGeom>
            <a:avLst/>
            <a:gdLst/>
            <a:ahLst/>
            <a:cxnLst/>
            <a:rect l="l" t="t" r="r" b="b"/>
            <a:pathLst>
              <a:path w="342265" h="2520315">
                <a:moveTo>
                  <a:pt x="342178" y="0"/>
                </a:moveTo>
                <a:lnTo>
                  <a:pt x="342178" y="2075306"/>
                </a:lnTo>
                <a:lnTo>
                  <a:pt x="125440" y="2520200"/>
                </a:lnTo>
                <a:lnTo>
                  <a:pt x="0" y="2520200"/>
                </a:lnTo>
              </a:path>
              <a:path w="342265" h="2520315">
                <a:moveTo>
                  <a:pt x="0" y="0"/>
                </a:moveTo>
                <a:lnTo>
                  <a:pt x="342178" y="0"/>
                </a:lnTo>
              </a:path>
            </a:pathLst>
          </a:custGeom>
          <a:ln w="28752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359359" y="1645526"/>
            <a:ext cx="2331085" cy="64135"/>
          </a:xfrm>
          <a:custGeom>
            <a:avLst/>
            <a:gdLst/>
            <a:ahLst/>
            <a:cxnLst/>
            <a:rect l="l" t="t" r="r" b="b"/>
            <a:pathLst>
              <a:path w="2331085" h="64135">
                <a:moveTo>
                  <a:pt x="271119" y="63665"/>
                </a:moveTo>
                <a:lnTo>
                  <a:pt x="157200" y="5041"/>
                </a:lnTo>
                <a:lnTo>
                  <a:pt x="0" y="5041"/>
                </a:lnTo>
                <a:lnTo>
                  <a:pt x="0" y="63665"/>
                </a:lnTo>
                <a:lnTo>
                  <a:pt x="271119" y="63665"/>
                </a:lnTo>
                <a:close/>
              </a:path>
              <a:path w="2331085" h="64135">
                <a:moveTo>
                  <a:pt x="366522" y="63665"/>
                </a:moveTo>
                <a:lnTo>
                  <a:pt x="252603" y="5041"/>
                </a:lnTo>
                <a:lnTo>
                  <a:pt x="192697" y="5041"/>
                </a:lnTo>
                <a:lnTo>
                  <a:pt x="306628" y="63665"/>
                </a:lnTo>
                <a:lnTo>
                  <a:pt x="366522" y="63665"/>
                </a:lnTo>
                <a:close/>
              </a:path>
              <a:path w="2331085" h="64135">
                <a:moveTo>
                  <a:pt x="453440" y="58623"/>
                </a:moveTo>
                <a:lnTo>
                  <a:pt x="339521" y="0"/>
                </a:lnTo>
                <a:lnTo>
                  <a:pt x="279615" y="0"/>
                </a:lnTo>
                <a:lnTo>
                  <a:pt x="393547" y="58623"/>
                </a:lnTo>
                <a:lnTo>
                  <a:pt x="453440" y="58623"/>
                </a:lnTo>
                <a:close/>
              </a:path>
              <a:path w="2331085" h="64135">
                <a:moveTo>
                  <a:pt x="544601" y="58623"/>
                </a:moveTo>
                <a:lnTo>
                  <a:pt x="430682" y="0"/>
                </a:lnTo>
                <a:lnTo>
                  <a:pt x="370776" y="0"/>
                </a:lnTo>
                <a:lnTo>
                  <a:pt x="484708" y="58623"/>
                </a:lnTo>
                <a:lnTo>
                  <a:pt x="544601" y="58623"/>
                </a:lnTo>
                <a:close/>
              </a:path>
              <a:path w="2331085" h="64135">
                <a:moveTo>
                  <a:pt x="632421" y="58623"/>
                </a:moveTo>
                <a:lnTo>
                  <a:pt x="518502" y="0"/>
                </a:lnTo>
                <a:lnTo>
                  <a:pt x="458597" y="0"/>
                </a:lnTo>
                <a:lnTo>
                  <a:pt x="572528" y="58623"/>
                </a:lnTo>
                <a:lnTo>
                  <a:pt x="632421" y="58623"/>
                </a:lnTo>
                <a:close/>
              </a:path>
              <a:path w="2331085" h="64135">
                <a:moveTo>
                  <a:pt x="723569" y="58623"/>
                </a:moveTo>
                <a:lnTo>
                  <a:pt x="609650" y="0"/>
                </a:lnTo>
                <a:lnTo>
                  <a:pt x="549744" y="0"/>
                </a:lnTo>
                <a:lnTo>
                  <a:pt x="663676" y="58623"/>
                </a:lnTo>
                <a:lnTo>
                  <a:pt x="723569" y="58623"/>
                </a:lnTo>
                <a:close/>
              </a:path>
              <a:path w="2331085" h="64135">
                <a:moveTo>
                  <a:pt x="814730" y="58623"/>
                </a:moveTo>
                <a:lnTo>
                  <a:pt x="700811" y="0"/>
                </a:lnTo>
                <a:lnTo>
                  <a:pt x="640905" y="0"/>
                </a:lnTo>
                <a:lnTo>
                  <a:pt x="754837" y="58623"/>
                </a:lnTo>
                <a:lnTo>
                  <a:pt x="814730" y="58623"/>
                </a:lnTo>
                <a:close/>
              </a:path>
              <a:path w="2331085" h="64135">
                <a:moveTo>
                  <a:pt x="902550" y="58623"/>
                </a:moveTo>
                <a:lnTo>
                  <a:pt x="788631" y="0"/>
                </a:lnTo>
                <a:lnTo>
                  <a:pt x="728726" y="0"/>
                </a:lnTo>
                <a:lnTo>
                  <a:pt x="842657" y="58623"/>
                </a:lnTo>
                <a:lnTo>
                  <a:pt x="902550" y="58623"/>
                </a:lnTo>
                <a:close/>
              </a:path>
              <a:path w="2331085" h="64135">
                <a:moveTo>
                  <a:pt x="993711" y="58623"/>
                </a:moveTo>
                <a:lnTo>
                  <a:pt x="879792" y="0"/>
                </a:lnTo>
                <a:lnTo>
                  <a:pt x="819886" y="0"/>
                </a:lnTo>
                <a:lnTo>
                  <a:pt x="933818" y="58623"/>
                </a:lnTo>
                <a:lnTo>
                  <a:pt x="993711" y="58623"/>
                </a:lnTo>
                <a:close/>
              </a:path>
              <a:path w="2331085" h="64135">
                <a:moveTo>
                  <a:pt x="1081532" y="58623"/>
                </a:moveTo>
                <a:lnTo>
                  <a:pt x="967613" y="0"/>
                </a:lnTo>
                <a:lnTo>
                  <a:pt x="907707" y="0"/>
                </a:lnTo>
                <a:lnTo>
                  <a:pt x="1021638" y="58623"/>
                </a:lnTo>
                <a:lnTo>
                  <a:pt x="1081532" y="58623"/>
                </a:lnTo>
                <a:close/>
              </a:path>
              <a:path w="2331085" h="64135">
                <a:moveTo>
                  <a:pt x="1169339" y="58623"/>
                </a:moveTo>
                <a:lnTo>
                  <a:pt x="1055420" y="0"/>
                </a:lnTo>
                <a:lnTo>
                  <a:pt x="995514" y="0"/>
                </a:lnTo>
                <a:lnTo>
                  <a:pt x="1109433" y="58623"/>
                </a:lnTo>
                <a:lnTo>
                  <a:pt x="1169339" y="58623"/>
                </a:lnTo>
                <a:close/>
              </a:path>
              <a:path w="2331085" h="64135">
                <a:moveTo>
                  <a:pt x="1260500" y="58623"/>
                </a:moveTo>
                <a:lnTo>
                  <a:pt x="1146581" y="0"/>
                </a:lnTo>
                <a:lnTo>
                  <a:pt x="1086675" y="0"/>
                </a:lnTo>
                <a:lnTo>
                  <a:pt x="1200607" y="58623"/>
                </a:lnTo>
                <a:lnTo>
                  <a:pt x="1260500" y="58623"/>
                </a:lnTo>
                <a:close/>
              </a:path>
              <a:path w="2331085" h="64135">
                <a:moveTo>
                  <a:pt x="1348320" y="58623"/>
                </a:moveTo>
                <a:lnTo>
                  <a:pt x="1234401" y="0"/>
                </a:lnTo>
                <a:lnTo>
                  <a:pt x="1174496" y="0"/>
                </a:lnTo>
                <a:lnTo>
                  <a:pt x="1288415" y="58623"/>
                </a:lnTo>
                <a:lnTo>
                  <a:pt x="1348320" y="58623"/>
                </a:lnTo>
                <a:close/>
              </a:path>
              <a:path w="2331085" h="64135">
                <a:moveTo>
                  <a:pt x="1439481" y="58623"/>
                </a:moveTo>
                <a:lnTo>
                  <a:pt x="1325562" y="0"/>
                </a:lnTo>
                <a:lnTo>
                  <a:pt x="1265656" y="0"/>
                </a:lnTo>
                <a:lnTo>
                  <a:pt x="1379575" y="58623"/>
                </a:lnTo>
                <a:lnTo>
                  <a:pt x="1439481" y="58623"/>
                </a:lnTo>
                <a:close/>
              </a:path>
              <a:path w="2331085" h="64135">
                <a:moveTo>
                  <a:pt x="1527289" y="58623"/>
                </a:moveTo>
                <a:lnTo>
                  <a:pt x="1413370" y="0"/>
                </a:lnTo>
                <a:lnTo>
                  <a:pt x="1353464" y="0"/>
                </a:lnTo>
                <a:lnTo>
                  <a:pt x="1467383" y="58623"/>
                </a:lnTo>
                <a:lnTo>
                  <a:pt x="1527289" y="58623"/>
                </a:lnTo>
                <a:close/>
              </a:path>
              <a:path w="2331085" h="64135">
                <a:moveTo>
                  <a:pt x="1615109" y="58623"/>
                </a:moveTo>
                <a:lnTo>
                  <a:pt x="1501190" y="0"/>
                </a:lnTo>
                <a:lnTo>
                  <a:pt x="1441284" y="0"/>
                </a:lnTo>
                <a:lnTo>
                  <a:pt x="1555216" y="58623"/>
                </a:lnTo>
                <a:lnTo>
                  <a:pt x="1615109" y="58623"/>
                </a:lnTo>
                <a:close/>
              </a:path>
              <a:path w="2331085" h="64135">
                <a:moveTo>
                  <a:pt x="1706270" y="58623"/>
                </a:moveTo>
                <a:lnTo>
                  <a:pt x="1592351" y="0"/>
                </a:lnTo>
                <a:lnTo>
                  <a:pt x="1532445" y="0"/>
                </a:lnTo>
                <a:lnTo>
                  <a:pt x="1646364" y="58623"/>
                </a:lnTo>
                <a:lnTo>
                  <a:pt x="1706270" y="58623"/>
                </a:lnTo>
                <a:close/>
              </a:path>
              <a:path w="2331085" h="64135">
                <a:moveTo>
                  <a:pt x="1794090" y="58623"/>
                </a:moveTo>
                <a:lnTo>
                  <a:pt x="1680171" y="0"/>
                </a:lnTo>
                <a:lnTo>
                  <a:pt x="1620266" y="0"/>
                </a:lnTo>
                <a:lnTo>
                  <a:pt x="1734197" y="58623"/>
                </a:lnTo>
                <a:lnTo>
                  <a:pt x="1794090" y="58623"/>
                </a:lnTo>
                <a:close/>
              </a:path>
              <a:path w="2331085" h="64135">
                <a:moveTo>
                  <a:pt x="1973059" y="58623"/>
                </a:moveTo>
                <a:lnTo>
                  <a:pt x="1859140" y="0"/>
                </a:lnTo>
                <a:lnTo>
                  <a:pt x="1799234" y="0"/>
                </a:lnTo>
                <a:lnTo>
                  <a:pt x="1913166" y="58623"/>
                </a:lnTo>
                <a:lnTo>
                  <a:pt x="1973059" y="58623"/>
                </a:lnTo>
                <a:close/>
              </a:path>
              <a:path w="2331085" h="64135">
                <a:moveTo>
                  <a:pt x="2152040" y="58623"/>
                </a:moveTo>
                <a:lnTo>
                  <a:pt x="2038121" y="0"/>
                </a:lnTo>
                <a:lnTo>
                  <a:pt x="1978215" y="0"/>
                </a:lnTo>
                <a:lnTo>
                  <a:pt x="2092147" y="58623"/>
                </a:lnTo>
                <a:lnTo>
                  <a:pt x="2152040" y="58623"/>
                </a:lnTo>
                <a:close/>
              </a:path>
              <a:path w="2331085" h="64135">
                <a:moveTo>
                  <a:pt x="2331008" y="58623"/>
                </a:moveTo>
                <a:lnTo>
                  <a:pt x="2217089" y="0"/>
                </a:lnTo>
                <a:lnTo>
                  <a:pt x="2157184" y="0"/>
                </a:lnTo>
                <a:lnTo>
                  <a:pt x="2271115" y="58623"/>
                </a:lnTo>
                <a:lnTo>
                  <a:pt x="2331008" y="58623"/>
                </a:lnTo>
                <a:close/>
              </a:path>
            </a:pathLst>
          </a:custGeom>
          <a:solidFill>
            <a:srgbClr val="51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7033200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7395999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7758802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8121602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8484403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8847203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9210004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9572805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7033200" y="354176"/>
            <a:ext cx="3609340" cy="114935"/>
          </a:xfrm>
          <a:custGeom>
            <a:avLst/>
            <a:gdLst/>
            <a:ahLst/>
            <a:cxnLst/>
            <a:rect l="l" t="t" r="r" b="b"/>
            <a:pathLst>
              <a:path w="3609340" h="114934">
                <a:moveTo>
                  <a:pt x="0" y="114566"/>
                </a:moveTo>
                <a:lnTo>
                  <a:pt x="2921088" y="114566"/>
                </a:lnTo>
                <a:lnTo>
                  <a:pt x="3160179" y="0"/>
                </a:lnTo>
                <a:lnTo>
                  <a:pt x="3608908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7127767" y="631050"/>
            <a:ext cx="3564254" cy="601980"/>
          </a:xfrm>
          <a:custGeom>
            <a:avLst/>
            <a:gdLst/>
            <a:ahLst/>
            <a:cxnLst/>
            <a:rect l="l" t="t" r="r" b="b"/>
            <a:pathLst>
              <a:path w="3564254" h="601980">
                <a:moveTo>
                  <a:pt x="0" y="0"/>
                </a:moveTo>
                <a:lnTo>
                  <a:pt x="3467480" y="0"/>
                </a:lnTo>
                <a:lnTo>
                  <a:pt x="3564235" y="50135"/>
                </a:lnTo>
              </a:path>
              <a:path w="3564254" h="601980">
                <a:moveTo>
                  <a:pt x="3564235" y="601484"/>
                </a:moveTo>
                <a:lnTo>
                  <a:pt x="3057677" y="601484"/>
                </a:lnTo>
                <a:lnTo>
                  <a:pt x="2308987" y="233908"/>
                </a:lnTo>
                <a:lnTo>
                  <a:pt x="452018" y="233908"/>
                </a:ln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763356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763356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7761186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7761186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7888821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7888821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801644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801644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8144078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8144078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827171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827171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8399335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8399335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8526970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8526970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865459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865459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8782228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8782228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890986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8909863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9037485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9037485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9165120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9165120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9292742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9292742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9420377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9420377" y="639470"/>
            <a:ext cx="24130" cy="219710"/>
          </a:xfrm>
          <a:custGeom>
            <a:avLst/>
            <a:gdLst/>
            <a:ahLst/>
            <a:cxnLst/>
            <a:rect l="l" t="t" r="r" b="b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9467507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9246844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8942133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8721470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9162786" y="155385"/>
            <a:ext cx="0" cy="158115"/>
          </a:xfrm>
          <a:custGeom>
            <a:avLst/>
            <a:gdLst/>
            <a:ahLst/>
            <a:cxnLst/>
            <a:rect l="l" t="t" r="r" b="b"/>
            <a:pathLst>
              <a:path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6248491" y="0"/>
            <a:ext cx="4443730" cy="1454785"/>
          </a:xfrm>
          <a:custGeom>
            <a:avLst/>
            <a:gdLst/>
            <a:ahLst/>
            <a:cxnLst/>
            <a:rect l="l" t="t" r="r" b="b"/>
            <a:pathLst>
              <a:path w="4443730" h="1454785">
                <a:moveTo>
                  <a:pt x="0" y="0"/>
                </a:moveTo>
                <a:lnTo>
                  <a:pt x="0" y="349780"/>
                </a:lnTo>
                <a:lnTo>
                  <a:pt x="2171890" y="1454451"/>
                </a:lnTo>
                <a:lnTo>
                  <a:pt x="4443511" y="1454451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8041182" y="1645526"/>
            <a:ext cx="2331085" cy="64135"/>
          </a:xfrm>
          <a:custGeom>
            <a:avLst/>
            <a:gdLst/>
            <a:ahLst/>
            <a:cxnLst/>
            <a:rect l="l" t="t" r="r" b="b"/>
            <a:pathLst>
              <a:path w="2331084" h="64135">
                <a:moveTo>
                  <a:pt x="173824" y="0"/>
                </a:moveTo>
                <a:lnTo>
                  <a:pt x="113919" y="0"/>
                </a:lnTo>
                <a:lnTo>
                  <a:pt x="0" y="58623"/>
                </a:lnTo>
                <a:lnTo>
                  <a:pt x="59893" y="58623"/>
                </a:lnTo>
                <a:lnTo>
                  <a:pt x="173824" y="0"/>
                </a:lnTo>
                <a:close/>
              </a:path>
              <a:path w="2331084" h="64135">
                <a:moveTo>
                  <a:pt x="352806" y="0"/>
                </a:moveTo>
                <a:lnTo>
                  <a:pt x="292900" y="0"/>
                </a:lnTo>
                <a:lnTo>
                  <a:pt x="178981" y="58623"/>
                </a:lnTo>
                <a:lnTo>
                  <a:pt x="238874" y="58623"/>
                </a:lnTo>
                <a:lnTo>
                  <a:pt x="352806" y="0"/>
                </a:lnTo>
                <a:close/>
              </a:path>
              <a:path w="2331084" h="64135">
                <a:moveTo>
                  <a:pt x="531774" y="0"/>
                </a:moveTo>
                <a:lnTo>
                  <a:pt x="471868" y="0"/>
                </a:lnTo>
                <a:lnTo>
                  <a:pt x="357949" y="58623"/>
                </a:lnTo>
                <a:lnTo>
                  <a:pt x="417842" y="58623"/>
                </a:lnTo>
                <a:lnTo>
                  <a:pt x="531774" y="0"/>
                </a:lnTo>
                <a:close/>
              </a:path>
              <a:path w="2331084" h="64135">
                <a:moveTo>
                  <a:pt x="710755" y="0"/>
                </a:moveTo>
                <a:lnTo>
                  <a:pt x="650849" y="0"/>
                </a:lnTo>
                <a:lnTo>
                  <a:pt x="536930" y="58623"/>
                </a:lnTo>
                <a:lnTo>
                  <a:pt x="596823" y="58623"/>
                </a:lnTo>
                <a:lnTo>
                  <a:pt x="710755" y="0"/>
                </a:lnTo>
                <a:close/>
              </a:path>
              <a:path w="2331084" h="64135">
                <a:moveTo>
                  <a:pt x="798576" y="0"/>
                </a:moveTo>
                <a:lnTo>
                  <a:pt x="738670" y="0"/>
                </a:lnTo>
                <a:lnTo>
                  <a:pt x="624751" y="58623"/>
                </a:lnTo>
                <a:lnTo>
                  <a:pt x="684657" y="58623"/>
                </a:lnTo>
                <a:lnTo>
                  <a:pt x="798576" y="0"/>
                </a:lnTo>
                <a:close/>
              </a:path>
              <a:path w="2331084" h="64135">
                <a:moveTo>
                  <a:pt x="889723" y="0"/>
                </a:moveTo>
                <a:lnTo>
                  <a:pt x="829818" y="0"/>
                </a:lnTo>
                <a:lnTo>
                  <a:pt x="715899" y="58623"/>
                </a:lnTo>
                <a:lnTo>
                  <a:pt x="775792" y="58623"/>
                </a:lnTo>
                <a:lnTo>
                  <a:pt x="889723" y="0"/>
                </a:lnTo>
                <a:close/>
              </a:path>
              <a:path w="2331084" h="64135">
                <a:moveTo>
                  <a:pt x="977544" y="0"/>
                </a:moveTo>
                <a:lnTo>
                  <a:pt x="917638" y="0"/>
                </a:lnTo>
                <a:lnTo>
                  <a:pt x="803719" y="58623"/>
                </a:lnTo>
                <a:lnTo>
                  <a:pt x="863625" y="58623"/>
                </a:lnTo>
                <a:lnTo>
                  <a:pt x="977544" y="0"/>
                </a:lnTo>
                <a:close/>
              </a:path>
              <a:path w="2331084" h="64135">
                <a:moveTo>
                  <a:pt x="1065364" y="0"/>
                </a:moveTo>
                <a:lnTo>
                  <a:pt x="1005459" y="0"/>
                </a:lnTo>
                <a:lnTo>
                  <a:pt x="891540" y="58623"/>
                </a:lnTo>
                <a:lnTo>
                  <a:pt x="951445" y="58623"/>
                </a:lnTo>
                <a:lnTo>
                  <a:pt x="1065364" y="0"/>
                </a:lnTo>
                <a:close/>
              </a:path>
              <a:path w="2331084" h="64135">
                <a:moveTo>
                  <a:pt x="1156525" y="0"/>
                </a:moveTo>
                <a:lnTo>
                  <a:pt x="1096619" y="0"/>
                </a:lnTo>
                <a:lnTo>
                  <a:pt x="982700" y="58623"/>
                </a:lnTo>
                <a:lnTo>
                  <a:pt x="1042606" y="58623"/>
                </a:lnTo>
                <a:lnTo>
                  <a:pt x="1156525" y="0"/>
                </a:lnTo>
                <a:close/>
              </a:path>
              <a:path w="2331084" h="64135">
                <a:moveTo>
                  <a:pt x="1244333" y="0"/>
                </a:moveTo>
                <a:lnTo>
                  <a:pt x="1184427" y="0"/>
                </a:lnTo>
                <a:lnTo>
                  <a:pt x="1070508" y="58623"/>
                </a:lnTo>
                <a:lnTo>
                  <a:pt x="1130401" y="58623"/>
                </a:lnTo>
                <a:lnTo>
                  <a:pt x="1244333" y="0"/>
                </a:lnTo>
                <a:close/>
              </a:path>
              <a:path w="2331084" h="64135">
                <a:moveTo>
                  <a:pt x="1335493" y="0"/>
                </a:moveTo>
                <a:lnTo>
                  <a:pt x="1275588" y="0"/>
                </a:lnTo>
                <a:lnTo>
                  <a:pt x="1161669" y="58623"/>
                </a:lnTo>
                <a:lnTo>
                  <a:pt x="1221574" y="58623"/>
                </a:lnTo>
                <a:lnTo>
                  <a:pt x="1335493" y="0"/>
                </a:lnTo>
                <a:close/>
              </a:path>
              <a:path w="2331084" h="64135">
                <a:moveTo>
                  <a:pt x="1423314" y="0"/>
                </a:moveTo>
                <a:lnTo>
                  <a:pt x="1363408" y="0"/>
                </a:lnTo>
                <a:lnTo>
                  <a:pt x="1249489" y="58623"/>
                </a:lnTo>
                <a:lnTo>
                  <a:pt x="1309382" y="58623"/>
                </a:lnTo>
                <a:lnTo>
                  <a:pt x="1423314" y="0"/>
                </a:lnTo>
                <a:close/>
              </a:path>
              <a:path w="2331084" h="64135">
                <a:moveTo>
                  <a:pt x="1511134" y="0"/>
                </a:moveTo>
                <a:lnTo>
                  <a:pt x="1451229" y="0"/>
                </a:lnTo>
                <a:lnTo>
                  <a:pt x="1337310" y="58623"/>
                </a:lnTo>
                <a:lnTo>
                  <a:pt x="1397203" y="58623"/>
                </a:lnTo>
                <a:lnTo>
                  <a:pt x="1511134" y="0"/>
                </a:lnTo>
                <a:close/>
              </a:path>
              <a:path w="2331084" h="64135">
                <a:moveTo>
                  <a:pt x="1602282" y="0"/>
                </a:moveTo>
                <a:lnTo>
                  <a:pt x="1542376" y="0"/>
                </a:lnTo>
                <a:lnTo>
                  <a:pt x="1428457" y="58623"/>
                </a:lnTo>
                <a:lnTo>
                  <a:pt x="1488351" y="58623"/>
                </a:lnTo>
                <a:lnTo>
                  <a:pt x="1602282" y="0"/>
                </a:lnTo>
                <a:close/>
              </a:path>
              <a:path w="2331084" h="64135">
                <a:moveTo>
                  <a:pt x="1690103" y="0"/>
                </a:moveTo>
                <a:lnTo>
                  <a:pt x="1630197" y="0"/>
                </a:lnTo>
                <a:lnTo>
                  <a:pt x="1516278" y="58623"/>
                </a:lnTo>
                <a:lnTo>
                  <a:pt x="1576171" y="58623"/>
                </a:lnTo>
                <a:lnTo>
                  <a:pt x="1690103" y="0"/>
                </a:lnTo>
                <a:close/>
              </a:path>
              <a:path w="2331084" h="64135">
                <a:moveTo>
                  <a:pt x="1781263" y="0"/>
                </a:moveTo>
                <a:lnTo>
                  <a:pt x="1721358" y="0"/>
                </a:lnTo>
                <a:lnTo>
                  <a:pt x="1607439" y="58623"/>
                </a:lnTo>
                <a:lnTo>
                  <a:pt x="1667332" y="58623"/>
                </a:lnTo>
                <a:lnTo>
                  <a:pt x="1781263" y="0"/>
                </a:lnTo>
                <a:close/>
              </a:path>
              <a:path w="2331084" h="64135">
                <a:moveTo>
                  <a:pt x="1872424" y="0"/>
                </a:moveTo>
                <a:lnTo>
                  <a:pt x="1812518" y="0"/>
                </a:lnTo>
                <a:lnTo>
                  <a:pt x="1698599" y="58623"/>
                </a:lnTo>
                <a:lnTo>
                  <a:pt x="1758492" y="58623"/>
                </a:lnTo>
                <a:lnTo>
                  <a:pt x="1872424" y="0"/>
                </a:lnTo>
                <a:close/>
              </a:path>
              <a:path w="2331084" h="64135">
                <a:moveTo>
                  <a:pt x="1960245" y="0"/>
                </a:moveTo>
                <a:lnTo>
                  <a:pt x="1900339" y="0"/>
                </a:lnTo>
                <a:lnTo>
                  <a:pt x="1786420" y="58623"/>
                </a:lnTo>
                <a:lnTo>
                  <a:pt x="1846313" y="58623"/>
                </a:lnTo>
                <a:lnTo>
                  <a:pt x="1960245" y="0"/>
                </a:lnTo>
                <a:close/>
              </a:path>
              <a:path w="2331084" h="64135">
                <a:moveTo>
                  <a:pt x="2051392" y="0"/>
                </a:moveTo>
                <a:lnTo>
                  <a:pt x="1991487" y="0"/>
                </a:lnTo>
                <a:lnTo>
                  <a:pt x="1877568" y="58623"/>
                </a:lnTo>
                <a:lnTo>
                  <a:pt x="1937461" y="58623"/>
                </a:lnTo>
                <a:lnTo>
                  <a:pt x="2051392" y="0"/>
                </a:lnTo>
                <a:close/>
              </a:path>
              <a:path w="2331084" h="64135">
                <a:moveTo>
                  <a:pt x="2138311" y="5041"/>
                </a:moveTo>
                <a:lnTo>
                  <a:pt x="2078405" y="5041"/>
                </a:lnTo>
                <a:lnTo>
                  <a:pt x="1964486" y="63665"/>
                </a:lnTo>
                <a:lnTo>
                  <a:pt x="2024380" y="63665"/>
                </a:lnTo>
                <a:lnTo>
                  <a:pt x="2138311" y="5041"/>
                </a:lnTo>
                <a:close/>
              </a:path>
              <a:path w="2331084" h="64135">
                <a:moveTo>
                  <a:pt x="2331008" y="5041"/>
                </a:moveTo>
                <a:lnTo>
                  <a:pt x="2173808" y="5041"/>
                </a:lnTo>
                <a:lnTo>
                  <a:pt x="2059889" y="63665"/>
                </a:lnTo>
                <a:lnTo>
                  <a:pt x="2331008" y="63665"/>
                </a:lnTo>
                <a:lnTo>
                  <a:pt x="2331008" y="5041"/>
                </a:lnTo>
                <a:close/>
              </a:path>
            </a:pathLst>
          </a:custGeom>
          <a:solidFill>
            <a:srgbClr val="51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4891976" y="118249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112639" y="118249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417350" y="118249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5638012" y="118249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336070" y="120865"/>
            <a:ext cx="22860" cy="158115"/>
          </a:xfrm>
          <a:custGeom>
            <a:avLst/>
            <a:gdLst/>
            <a:ahLst/>
            <a:cxnLst/>
            <a:rect l="l" t="t" r="r" b="b"/>
            <a:pathLst>
              <a:path w="22860" h="158115">
                <a:moveTo>
                  <a:pt x="22631" y="0"/>
                </a:moveTo>
                <a:lnTo>
                  <a:pt x="0" y="0"/>
                </a:lnTo>
                <a:lnTo>
                  <a:pt x="0" y="157899"/>
                </a:lnTo>
                <a:lnTo>
                  <a:pt x="22631" y="157899"/>
                </a:lnTo>
                <a:lnTo>
                  <a:pt x="2263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3513239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3595197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3677155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3759114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3841073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3923031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4004989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4086948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4168907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4250865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4332823" y="23433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35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6344105" y="234339"/>
            <a:ext cx="2185670" cy="0"/>
          </a:xfrm>
          <a:custGeom>
            <a:avLst/>
            <a:gdLst/>
            <a:ahLst/>
            <a:cxnLst/>
            <a:rect l="l" t="t" r="r" b="b"/>
            <a:pathLst>
              <a:path w="2185670">
                <a:moveTo>
                  <a:pt x="0" y="0"/>
                </a:moveTo>
                <a:lnTo>
                  <a:pt x="2185556" y="0"/>
                </a:lnTo>
              </a:path>
            </a:pathLst>
          </a:custGeom>
          <a:ln w="22631">
            <a:solidFill>
              <a:srgbClr val="5162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0" y="0"/>
            <a:ext cx="10692130" cy="7346315"/>
          </a:xfrm>
          <a:custGeom>
            <a:avLst/>
            <a:gdLst/>
            <a:ahLst/>
            <a:cxnLst/>
            <a:rect l="l" t="t" r="r" b="b"/>
            <a:pathLst>
              <a:path w="10692130" h="7346315">
                <a:moveTo>
                  <a:pt x="10692003" y="0"/>
                </a:moveTo>
                <a:lnTo>
                  <a:pt x="0" y="0"/>
                </a:lnTo>
                <a:lnTo>
                  <a:pt x="0" y="7346162"/>
                </a:lnTo>
                <a:lnTo>
                  <a:pt x="10692003" y="734616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D1D1B">
              <a:alpha val="35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10317267" y="1676636"/>
            <a:ext cx="375285" cy="1642745"/>
          </a:xfrm>
          <a:custGeom>
            <a:avLst/>
            <a:gdLst/>
            <a:ahLst/>
            <a:cxnLst/>
            <a:rect l="l" t="t" r="r" b="b"/>
            <a:pathLst>
              <a:path w="375284" h="1642745">
                <a:moveTo>
                  <a:pt x="0" y="1635899"/>
                </a:moveTo>
                <a:lnTo>
                  <a:pt x="0" y="444893"/>
                </a:lnTo>
                <a:lnTo>
                  <a:pt x="216738" y="0"/>
                </a:lnTo>
                <a:lnTo>
                  <a:pt x="374735" y="4789"/>
                </a:lnTo>
              </a:path>
              <a:path w="375284" h="1642745">
                <a:moveTo>
                  <a:pt x="374735" y="1642472"/>
                </a:moveTo>
                <a:lnTo>
                  <a:pt x="0" y="1635899"/>
                </a:lnTo>
              </a:path>
            </a:pathLst>
          </a:custGeom>
          <a:ln w="28752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10317267" y="3405976"/>
            <a:ext cx="375285" cy="1281430"/>
          </a:xfrm>
          <a:custGeom>
            <a:avLst/>
            <a:gdLst/>
            <a:ahLst/>
            <a:cxnLst/>
            <a:rect l="l" t="t" r="r" b="b"/>
            <a:pathLst>
              <a:path w="375284" h="1281429">
                <a:moveTo>
                  <a:pt x="0" y="1281391"/>
                </a:moveTo>
                <a:lnTo>
                  <a:pt x="0" y="662051"/>
                </a:lnTo>
                <a:lnTo>
                  <a:pt x="0" y="0"/>
                </a:lnTo>
                <a:lnTo>
                  <a:pt x="374735" y="0"/>
                </a:lnTo>
              </a:path>
              <a:path w="375284" h="1281429">
                <a:moveTo>
                  <a:pt x="374735" y="1281391"/>
                </a:moveTo>
                <a:lnTo>
                  <a:pt x="0" y="1281391"/>
                </a:lnTo>
              </a:path>
            </a:pathLst>
          </a:custGeom>
          <a:ln w="28752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10317267" y="4763329"/>
            <a:ext cx="375285" cy="2520315"/>
          </a:xfrm>
          <a:custGeom>
            <a:avLst/>
            <a:gdLst/>
            <a:ahLst/>
            <a:cxnLst/>
            <a:rect l="l" t="t" r="r" b="b"/>
            <a:pathLst>
              <a:path w="375284" h="2520314">
                <a:moveTo>
                  <a:pt x="0" y="0"/>
                </a:moveTo>
                <a:lnTo>
                  <a:pt x="0" y="2075306"/>
                </a:lnTo>
                <a:lnTo>
                  <a:pt x="216738" y="2520200"/>
                </a:lnTo>
                <a:lnTo>
                  <a:pt x="374735" y="2520200"/>
                </a:lnTo>
              </a:path>
              <a:path w="375284" h="2520314">
                <a:moveTo>
                  <a:pt x="374735" y="0"/>
                </a:moveTo>
                <a:lnTo>
                  <a:pt x="0" y="0"/>
                </a:lnTo>
              </a:path>
            </a:pathLst>
          </a:custGeom>
          <a:ln w="28752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10290187" y="1621002"/>
            <a:ext cx="401955" cy="5724525"/>
          </a:xfrm>
          <a:custGeom>
            <a:avLst/>
            <a:gdLst/>
            <a:ahLst/>
            <a:cxnLst/>
            <a:rect l="l" t="t" r="r" b="b"/>
            <a:pathLst>
              <a:path w="401954" h="5724525">
                <a:moveTo>
                  <a:pt x="0" y="5724144"/>
                </a:moveTo>
                <a:lnTo>
                  <a:pt x="0" y="0"/>
                </a:lnTo>
                <a:lnTo>
                  <a:pt x="401815" y="0"/>
                </a:lnTo>
                <a:lnTo>
                  <a:pt x="401815" y="5724144"/>
                </a:lnTo>
                <a:lnTo>
                  <a:pt x="0" y="5724144"/>
                </a:lnTo>
                <a:close/>
              </a:path>
            </a:pathLst>
          </a:custGeom>
          <a:solidFill>
            <a:srgbClr val="1D1D1B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4545373" y="6701077"/>
            <a:ext cx="1537970" cy="96520"/>
          </a:xfrm>
          <a:custGeom>
            <a:avLst/>
            <a:gdLst/>
            <a:ahLst/>
            <a:cxnLst/>
            <a:rect l="l" t="t" r="r" b="b"/>
            <a:pathLst>
              <a:path w="1537970" h="96520">
                <a:moveTo>
                  <a:pt x="1486115" y="0"/>
                </a:moveTo>
                <a:lnTo>
                  <a:pt x="1537462" y="22821"/>
                </a:lnTo>
                <a:lnTo>
                  <a:pt x="1537462" y="70358"/>
                </a:lnTo>
                <a:lnTo>
                  <a:pt x="1484757" y="96494"/>
                </a:lnTo>
                <a:lnTo>
                  <a:pt x="768730" y="96494"/>
                </a:lnTo>
                <a:lnTo>
                  <a:pt x="52704" y="96494"/>
                </a:lnTo>
                <a:lnTo>
                  <a:pt x="0" y="70358"/>
                </a:lnTo>
                <a:lnTo>
                  <a:pt x="0" y="22821"/>
                </a:lnTo>
                <a:lnTo>
                  <a:pt x="51346" y="0"/>
                </a:lnTo>
                <a:lnTo>
                  <a:pt x="1486115" y="0"/>
                </a:lnTo>
                <a:close/>
              </a:path>
            </a:pathLst>
          </a:custGeom>
          <a:ln w="12700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3207347" y="6694423"/>
            <a:ext cx="4307840" cy="103505"/>
          </a:xfrm>
          <a:custGeom>
            <a:avLst/>
            <a:gdLst/>
            <a:ahLst/>
            <a:cxnLst/>
            <a:rect l="l" t="t" r="r" b="b"/>
            <a:pathLst>
              <a:path w="4307840" h="103504">
                <a:moveTo>
                  <a:pt x="94119" y="0"/>
                </a:moveTo>
                <a:lnTo>
                  <a:pt x="48006" y="0"/>
                </a:lnTo>
                <a:lnTo>
                  <a:pt x="0" y="25679"/>
                </a:lnTo>
                <a:lnTo>
                  <a:pt x="0" y="77482"/>
                </a:lnTo>
                <a:lnTo>
                  <a:pt x="48006" y="103162"/>
                </a:lnTo>
                <a:lnTo>
                  <a:pt x="94119" y="103162"/>
                </a:lnTo>
                <a:lnTo>
                  <a:pt x="32321" y="74168"/>
                </a:lnTo>
                <a:lnTo>
                  <a:pt x="32321" y="28524"/>
                </a:lnTo>
                <a:lnTo>
                  <a:pt x="94119" y="0"/>
                </a:lnTo>
                <a:close/>
              </a:path>
              <a:path w="4307840" h="103504">
                <a:moveTo>
                  <a:pt x="193294" y="0"/>
                </a:moveTo>
                <a:lnTo>
                  <a:pt x="147180" y="0"/>
                </a:lnTo>
                <a:lnTo>
                  <a:pt x="99174" y="25679"/>
                </a:lnTo>
                <a:lnTo>
                  <a:pt x="99174" y="77482"/>
                </a:lnTo>
                <a:lnTo>
                  <a:pt x="147180" y="103162"/>
                </a:lnTo>
                <a:lnTo>
                  <a:pt x="193294" y="103162"/>
                </a:lnTo>
                <a:lnTo>
                  <a:pt x="131495" y="74168"/>
                </a:lnTo>
                <a:lnTo>
                  <a:pt x="131495" y="28524"/>
                </a:lnTo>
                <a:lnTo>
                  <a:pt x="193294" y="0"/>
                </a:lnTo>
                <a:close/>
              </a:path>
              <a:path w="4307840" h="103504">
                <a:moveTo>
                  <a:pt x="287426" y="0"/>
                </a:moveTo>
                <a:lnTo>
                  <a:pt x="241312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12" y="103162"/>
                </a:lnTo>
                <a:lnTo>
                  <a:pt x="287426" y="103162"/>
                </a:lnTo>
                <a:lnTo>
                  <a:pt x="225628" y="74168"/>
                </a:lnTo>
                <a:lnTo>
                  <a:pt x="225628" y="28524"/>
                </a:lnTo>
                <a:lnTo>
                  <a:pt x="287426" y="0"/>
                </a:lnTo>
                <a:close/>
              </a:path>
              <a:path w="4307840" h="103504">
                <a:moveTo>
                  <a:pt x="381558" y="0"/>
                </a:moveTo>
                <a:lnTo>
                  <a:pt x="335445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45" y="103162"/>
                </a:lnTo>
                <a:lnTo>
                  <a:pt x="381558" y="103162"/>
                </a:lnTo>
                <a:lnTo>
                  <a:pt x="319760" y="74168"/>
                </a:lnTo>
                <a:lnTo>
                  <a:pt x="319760" y="28524"/>
                </a:lnTo>
                <a:lnTo>
                  <a:pt x="381558" y="0"/>
                </a:lnTo>
                <a:close/>
              </a:path>
              <a:path w="4307840" h="103504">
                <a:moveTo>
                  <a:pt x="480745" y="0"/>
                </a:moveTo>
                <a:lnTo>
                  <a:pt x="434632" y="0"/>
                </a:lnTo>
                <a:lnTo>
                  <a:pt x="386626" y="25679"/>
                </a:lnTo>
                <a:lnTo>
                  <a:pt x="386626" y="77482"/>
                </a:lnTo>
                <a:lnTo>
                  <a:pt x="434632" y="103162"/>
                </a:lnTo>
                <a:lnTo>
                  <a:pt x="480745" y="103162"/>
                </a:lnTo>
                <a:lnTo>
                  <a:pt x="418947" y="74168"/>
                </a:lnTo>
                <a:lnTo>
                  <a:pt x="418947" y="28524"/>
                </a:lnTo>
                <a:lnTo>
                  <a:pt x="480745" y="0"/>
                </a:lnTo>
                <a:close/>
              </a:path>
              <a:path w="4307840" h="103504">
                <a:moveTo>
                  <a:pt x="574878" y="0"/>
                </a:moveTo>
                <a:lnTo>
                  <a:pt x="528764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64" y="103162"/>
                </a:lnTo>
                <a:lnTo>
                  <a:pt x="574878" y="103162"/>
                </a:lnTo>
                <a:lnTo>
                  <a:pt x="513080" y="74168"/>
                </a:lnTo>
                <a:lnTo>
                  <a:pt x="513080" y="28524"/>
                </a:lnTo>
                <a:lnTo>
                  <a:pt x="574878" y="0"/>
                </a:lnTo>
                <a:close/>
              </a:path>
              <a:path w="4307840" h="103504">
                <a:moveTo>
                  <a:pt x="668997" y="0"/>
                </a:moveTo>
                <a:lnTo>
                  <a:pt x="622884" y="0"/>
                </a:lnTo>
                <a:lnTo>
                  <a:pt x="574878" y="25679"/>
                </a:lnTo>
                <a:lnTo>
                  <a:pt x="574878" y="77482"/>
                </a:lnTo>
                <a:lnTo>
                  <a:pt x="622884" y="103162"/>
                </a:lnTo>
                <a:lnTo>
                  <a:pt x="668997" y="103162"/>
                </a:lnTo>
                <a:lnTo>
                  <a:pt x="607199" y="74168"/>
                </a:lnTo>
                <a:lnTo>
                  <a:pt x="607199" y="28524"/>
                </a:lnTo>
                <a:lnTo>
                  <a:pt x="668997" y="0"/>
                </a:lnTo>
                <a:close/>
              </a:path>
              <a:path w="4307840" h="103504">
                <a:moveTo>
                  <a:pt x="768184" y="0"/>
                </a:moveTo>
                <a:lnTo>
                  <a:pt x="722071" y="0"/>
                </a:lnTo>
                <a:lnTo>
                  <a:pt x="674065" y="25679"/>
                </a:lnTo>
                <a:lnTo>
                  <a:pt x="674065" y="77482"/>
                </a:lnTo>
                <a:lnTo>
                  <a:pt x="722071" y="103162"/>
                </a:lnTo>
                <a:lnTo>
                  <a:pt x="768184" y="103162"/>
                </a:lnTo>
                <a:lnTo>
                  <a:pt x="706386" y="74168"/>
                </a:lnTo>
                <a:lnTo>
                  <a:pt x="706386" y="28524"/>
                </a:lnTo>
                <a:lnTo>
                  <a:pt x="768184" y="0"/>
                </a:lnTo>
                <a:close/>
              </a:path>
              <a:path w="4307840" h="103504">
                <a:moveTo>
                  <a:pt x="862317" y="0"/>
                </a:moveTo>
                <a:lnTo>
                  <a:pt x="816203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03" y="103162"/>
                </a:lnTo>
                <a:lnTo>
                  <a:pt x="862317" y="103162"/>
                </a:lnTo>
                <a:lnTo>
                  <a:pt x="800519" y="74168"/>
                </a:lnTo>
                <a:lnTo>
                  <a:pt x="800519" y="28524"/>
                </a:lnTo>
                <a:lnTo>
                  <a:pt x="862317" y="0"/>
                </a:lnTo>
                <a:close/>
              </a:path>
              <a:path w="4307840" h="103504">
                <a:moveTo>
                  <a:pt x="956449" y="0"/>
                </a:moveTo>
                <a:lnTo>
                  <a:pt x="910336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36" y="103162"/>
                </a:lnTo>
                <a:lnTo>
                  <a:pt x="956449" y="103162"/>
                </a:lnTo>
                <a:lnTo>
                  <a:pt x="894651" y="74168"/>
                </a:lnTo>
                <a:lnTo>
                  <a:pt x="894651" y="28524"/>
                </a:lnTo>
                <a:lnTo>
                  <a:pt x="956449" y="0"/>
                </a:lnTo>
                <a:close/>
              </a:path>
              <a:path w="4307840" h="103504">
                <a:moveTo>
                  <a:pt x="1055636" y="0"/>
                </a:moveTo>
                <a:lnTo>
                  <a:pt x="1009523" y="0"/>
                </a:lnTo>
                <a:lnTo>
                  <a:pt x="961517" y="25679"/>
                </a:lnTo>
                <a:lnTo>
                  <a:pt x="961517" y="77482"/>
                </a:lnTo>
                <a:lnTo>
                  <a:pt x="1009523" y="103162"/>
                </a:lnTo>
                <a:lnTo>
                  <a:pt x="1055636" y="103162"/>
                </a:lnTo>
                <a:lnTo>
                  <a:pt x="993838" y="74168"/>
                </a:lnTo>
                <a:lnTo>
                  <a:pt x="993838" y="28524"/>
                </a:lnTo>
                <a:lnTo>
                  <a:pt x="1055636" y="0"/>
                </a:lnTo>
                <a:close/>
              </a:path>
              <a:path w="4307840" h="103504">
                <a:moveTo>
                  <a:pt x="1149756" y="0"/>
                </a:moveTo>
                <a:lnTo>
                  <a:pt x="1103642" y="0"/>
                </a:lnTo>
                <a:lnTo>
                  <a:pt x="1055636" y="25679"/>
                </a:lnTo>
                <a:lnTo>
                  <a:pt x="1055636" y="77482"/>
                </a:lnTo>
                <a:lnTo>
                  <a:pt x="1103642" y="103162"/>
                </a:lnTo>
                <a:lnTo>
                  <a:pt x="1149756" y="103162"/>
                </a:lnTo>
                <a:lnTo>
                  <a:pt x="1087958" y="74168"/>
                </a:lnTo>
                <a:lnTo>
                  <a:pt x="1087958" y="28524"/>
                </a:lnTo>
                <a:lnTo>
                  <a:pt x="1149756" y="0"/>
                </a:lnTo>
                <a:close/>
              </a:path>
              <a:path w="4307840" h="103504">
                <a:moveTo>
                  <a:pt x="1243888" y="0"/>
                </a:moveTo>
                <a:lnTo>
                  <a:pt x="1197775" y="0"/>
                </a:lnTo>
                <a:lnTo>
                  <a:pt x="1149769" y="25679"/>
                </a:lnTo>
                <a:lnTo>
                  <a:pt x="1149769" y="77482"/>
                </a:lnTo>
                <a:lnTo>
                  <a:pt x="1197775" y="103162"/>
                </a:lnTo>
                <a:lnTo>
                  <a:pt x="1243888" y="103162"/>
                </a:lnTo>
                <a:lnTo>
                  <a:pt x="1182090" y="74168"/>
                </a:lnTo>
                <a:lnTo>
                  <a:pt x="1182090" y="28524"/>
                </a:lnTo>
                <a:lnTo>
                  <a:pt x="1243888" y="0"/>
                </a:lnTo>
                <a:close/>
              </a:path>
              <a:path w="4307840" h="103504">
                <a:moveTo>
                  <a:pt x="1338021" y="0"/>
                </a:moveTo>
                <a:lnTo>
                  <a:pt x="1291907" y="0"/>
                </a:lnTo>
                <a:lnTo>
                  <a:pt x="1243901" y="25679"/>
                </a:lnTo>
                <a:lnTo>
                  <a:pt x="1243901" y="77482"/>
                </a:lnTo>
                <a:lnTo>
                  <a:pt x="1291907" y="103162"/>
                </a:lnTo>
                <a:lnTo>
                  <a:pt x="1338021" y="103162"/>
                </a:lnTo>
                <a:lnTo>
                  <a:pt x="1276223" y="74168"/>
                </a:lnTo>
                <a:lnTo>
                  <a:pt x="1276223" y="28524"/>
                </a:lnTo>
                <a:lnTo>
                  <a:pt x="1338021" y="0"/>
                </a:lnTo>
                <a:close/>
              </a:path>
              <a:path w="4307840" h="103504">
                <a:moveTo>
                  <a:pt x="2969603" y="25679"/>
                </a:moveTo>
                <a:lnTo>
                  <a:pt x="2921597" y="0"/>
                </a:lnTo>
                <a:lnTo>
                  <a:pt x="2875483" y="0"/>
                </a:lnTo>
                <a:lnTo>
                  <a:pt x="2937281" y="28524"/>
                </a:lnTo>
                <a:lnTo>
                  <a:pt x="2937281" y="74168"/>
                </a:lnTo>
                <a:lnTo>
                  <a:pt x="2875483" y="103162"/>
                </a:lnTo>
                <a:lnTo>
                  <a:pt x="2921597" y="103162"/>
                </a:lnTo>
                <a:lnTo>
                  <a:pt x="2969603" y="77482"/>
                </a:lnTo>
                <a:lnTo>
                  <a:pt x="2969603" y="25679"/>
                </a:lnTo>
                <a:close/>
              </a:path>
              <a:path w="4307840" h="103504">
                <a:moveTo>
                  <a:pt x="3063735" y="25679"/>
                </a:moveTo>
                <a:lnTo>
                  <a:pt x="3015729" y="0"/>
                </a:lnTo>
                <a:lnTo>
                  <a:pt x="2969615" y="0"/>
                </a:lnTo>
                <a:lnTo>
                  <a:pt x="3031413" y="28524"/>
                </a:lnTo>
                <a:lnTo>
                  <a:pt x="3031413" y="74168"/>
                </a:lnTo>
                <a:lnTo>
                  <a:pt x="2969615" y="103162"/>
                </a:lnTo>
                <a:lnTo>
                  <a:pt x="3015729" y="103162"/>
                </a:lnTo>
                <a:lnTo>
                  <a:pt x="3063735" y="77482"/>
                </a:lnTo>
                <a:lnTo>
                  <a:pt x="3063735" y="25679"/>
                </a:lnTo>
                <a:close/>
              </a:path>
              <a:path w="4307840" h="103504">
                <a:moveTo>
                  <a:pt x="3157867" y="25679"/>
                </a:moveTo>
                <a:lnTo>
                  <a:pt x="3109861" y="0"/>
                </a:lnTo>
                <a:lnTo>
                  <a:pt x="3063748" y="0"/>
                </a:lnTo>
                <a:lnTo>
                  <a:pt x="3125546" y="28524"/>
                </a:lnTo>
                <a:lnTo>
                  <a:pt x="3125546" y="74168"/>
                </a:lnTo>
                <a:lnTo>
                  <a:pt x="3063748" y="103162"/>
                </a:lnTo>
                <a:lnTo>
                  <a:pt x="3109861" y="103162"/>
                </a:lnTo>
                <a:lnTo>
                  <a:pt x="3157867" y="77482"/>
                </a:lnTo>
                <a:lnTo>
                  <a:pt x="3157867" y="25679"/>
                </a:lnTo>
                <a:close/>
              </a:path>
              <a:path w="4307840" h="103504">
                <a:moveTo>
                  <a:pt x="3252000" y="25679"/>
                </a:moveTo>
                <a:lnTo>
                  <a:pt x="3203994" y="0"/>
                </a:lnTo>
                <a:lnTo>
                  <a:pt x="3157880" y="0"/>
                </a:lnTo>
                <a:lnTo>
                  <a:pt x="3219678" y="28524"/>
                </a:lnTo>
                <a:lnTo>
                  <a:pt x="3219678" y="74168"/>
                </a:lnTo>
                <a:lnTo>
                  <a:pt x="3157880" y="103162"/>
                </a:lnTo>
                <a:lnTo>
                  <a:pt x="3203994" y="103162"/>
                </a:lnTo>
                <a:lnTo>
                  <a:pt x="3252000" y="77482"/>
                </a:lnTo>
                <a:lnTo>
                  <a:pt x="3252000" y="25679"/>
                </a:lnTo>
                <a:close/>
              </a:path>
              <a:path w="4307840" h="103504">
                <a:moveTo>
                  <a:pt x="3351174" y="25679"/>
                </a:moveTo>
                <a:lnTo>
                  <a:pt x="3303168" y="0"/>
                </a:lnTo>
                <a:lnTo>
                  <a:pt x="3257054" y="0"/>
                </a:lnTo>
                <a:lnTo>
                  <a:pt x="3318853" y="28524"/>
                </a:lnTo>
                <a:lnTo>
                  <a:pt x="3318853" y="74168"/>
                </a:lnTo>
                <a:lnTo>
                  <a:pt x="3257054" y="103162"/>
                </a:lnTo>
                <a:lnTo>
                  <a:pt x="3303168" y="103162"/>
                </a:lnTo>
                <a:lnTo>
                  <a:pt x="3351174" y="77482"/>
                </a:lnTo>
                <a:lnTo>
                  <a:pt x="3351174" y="25679"/>
                </a:lnTo>
                <a:close/>
              </a:path>
              <a:path w="4307840" h="103504">
                <a:moveTo>
                  <a:pt x="3445306" y="25679"/>
                </a:moveTo>
                <a:lnTo>
                  <a:pt x="3397300" y="0"/>
                </a:lnTo>
                <a:lnTo>
                  <a:pt x="3351187" y="0"/>
                </a:lnTo>
                <a:lnTo>
                  <a:pt x="3412985" y="28524"/>
                </a:lnTo>
                <a:lnTo>
                  <a:pt x="3412985" y="74168"/>
                </a:lnTo>
                <a:lnTo>
                  <a:pt x="3351187" y="103162"/>
                </a:lnTo>
                <a:lnTo>
                  <a:pt x="3397300" y="103162"/>
                </a:lnTo>
                <a:lnTo>
                  <a:pt x="3445306" y="77482"/>
                </a:lnTo>
                <a:lnTo>
                  <a:pt x="3445306" y="25679"/>
                </a:lnTo>
                <a:close/>
              </a:path>
              <a:path w="4307840" h="103504">
                <a:moveTo>
                  <a:pt x="3539439" y="25679"/>
                </a:moveTo>
                <a:lnTo>
                  <a:pt x="3491433" y="0"/>
                </a:lnTo>
                <a:lnTo>
                  <a:pt x="3445319" y="0"/>
                </a:lnTo>
                <a:lnTo>
                  <a:pt x="3507117" y="28524"/>
                </a:lnTo>
                <a:lnTo>
                  <a:pt x="3507117" y="74168"/>
                </a:lnTo>
                <a:lnTo>
                  <a:pt x="3445319" y="103162"/>
                </a:lnTo>
                <a:lnTo>
                  <a:pt x="3491433" y="103162"/>
                </a:lnTo>
                <a:lnTo>
                  <a:pt x="3539439" y="77482"/>
                </a:lnTo>
                <a:lnTo>
                  <a:pt x="3539439" y="25679"/>
                </a:lnTo>
                <a:close/>
              </a:path>
              <a:path w="4307840" h="103504">
                <a:moveTo>
                  <a:pt x="3638626" y="25679"/>
                </a:moveTo>
                <a:lnTo>
                  <a:pt x="3590620" y="0"/>
                </a:lnTo>
                <a:lnTo>
                  <a:pt x="3544506" y="0"/>
                </a:lnTo>
                <a:lnTo>
                  <a:pt x="3606304" y="28524"/>
                </a:lnTo>
                <a:lnTo>
                  <a:pt x="3606304" y="74168"/>
                </a:lnTo>
                <a:lnTo>
                  <a:pt x="3544506" y="103162"/>
                </a:lnTo>
                <a:lnTo>
                  <a:pt x="3590620" y="103162"/>
                </a:lnTo>
                <a:lnTo>
                  <a:pt x="3638626" y="77482"/>
                </a:lnTo>
                <a:lnTo>
                  <a:pt x="3638626" y="25679"/>
                </a:lnTo>
                <a:close/>
              </a:path>
              <a:path w="4307840" h="103504">
                <a:moveTo>
                  <a:pt x="3732758" y="25679"/>
                </a:moveTo>
                <a:lnTo>
                  <a:pt x="3684740" y="0"/>
                </a:lnTo>
                <a:lnTo>
                  <a:pt x="3638626" y="0"/>
                </a:lnTo>
                <a:lnTo>
                  <a:pt x="3700424" y="28524"/>
                </a:lnTo>
                <a:lnTo>
                  <a:pt x="3700424" y="74168"/>
                </a:lnTo>
                <a:lnTo>
                  <a:pt x="3638626" y="103162"/>
                </a:lnTo>
                <a:lnTo>
                  <a:pt x="3684740" y="103162"/>
                </a:lnTo>
                <a:lnTo>
                  <a:pt x="3732758" y="77482"/>
                </a:lnTo>
                <a:lnTo>
                  <a:pt x="3732758" y="25679"/>
                </a:lnTo>
                <a:close/>
              </a:path>
              <a:path w="4307840" h="103504">
                <a:moveTo>
                  <a:pt x="3826878" y="25679"/>
                </a:moveTo>
                <a:lnTo>
                  <a:pt x="3778872" y="0"/>
                </a:lnTo>
                <a:lnTo>
                  <a:pt x="3732758" y="0"/>
                </a:lnTo>
                <a:lnTo>
                  <a:pt x="3794556" y="28524"/>
                </a:lnTo>
                <a:lnTo>
                  <a:pt x="3794556" y="74168"/>
                </a:lnTo>
                <a:lnTo>
                  <a:pt x="3732758" y="103162"/>
                </a:lnTo>
                <a:lnTo>
                  <a:pt x="3778872" y="103162"/>
                </a:lnTo>
                <a:lnTo>
                  <a:pt x="3826878" y="77482"/>
                </a:lnTo>
                <a:lnTo>
                  <a:pt x="3826878" y="25679"/>
                </a:lnTo>
                <a:close/>
              </a:path>
              <a:path w="4307840" h="103504">
                <a:moveTo>
                  <a:pt x="3926065" y="25679"/>
                </a:moveTo>
                <a:lnTo>
                  <a:pt x="3878059" y="0"/>
                </a:lnTo>
                <a:lnTo>
                  <a:pt x="3831945" y="0"/>
                </a:lnTo>
                <a:lnTo>
                  <a:pt x="3893743" y="28524"/>
                </a:lnTo>
                <a:lnTo>
                  <a:pt x="3893743" y="74168"/>
                </a:lnTo>
                <a:lnTo>
                  <a:pt x="3831945" y="103162"/>
                </a:lnTo>
                <a:lnTo>
                  <a:pt x="3878059" y="103162"/>
                </a:lnTo>
                <a:lnTo>
                  <a:pt x="3926065" y="77482"/>
                </a:lnTo>
                <a:lnTo>
                  <a:pt x="3926065" y="25679"/>
                </a:lnTo>
                <a:close/>
              </a:path>
              <a:path w="4307840" h="103504">
                <a:moveTo>
                  <a:pt x="4020197" y="25679"/>
                </a:moveTo>
                <a:lnTo>
                  <a:pt x="3972191" y="0"/>
                </a:lnTo>
                <a:lnTo>
                  <a:pt x="3926078" y="0"/>
                </a:lnTo>
                <a:lnTo>
                  <a:pt x="3987876" y="28524"/>
                </a:lnTo>
                <a:lnTo>
                  <a:pt x="3987876" y="74168"/>
                </a:lnTo>
                <a:lnTo>
                  <a:pt x="3926078" y="103162"/>
                </a:lnTo>
                <a:lnTo>
                  <a:pt x="3972191" y="103162"/>
                </a:lnTo>
                <a:lnTo>
                  <a:pt x="4020197" y="77482"/>
                </a:lnTo>
                <a:lnTo>
                  <a:pt x="4020197" y="25679"/>
                </a:lnTo>
                <a:close/>
              </a:path>
              <a:path w="4307840" h="103504">
                <a:moveTo>
                  <a:pt x="4114330" y="25679"/>
                </a:moveTo>
                <a:lnTo>
                  <a:pt x="4066324" y="0"/>
                </a:lnTo>
                <a:lnTo>
                  <a:pt x="4020210" y="0"/>
                </a:lnTo>
                <a:lnTo>
                  <a:pt x="4082008" y="28524"/>
                </a:lnTo>
                <a:lnTo>
                  <a:pt x="4082008" y="74168"/>
                </a:lnTo>
                <a:lnTo>
                  <a:pt x="4020210" y="103162"/>
                </a:lnTo>
                <a:lnTo>
                  <a:pt x="4066324" y="103162"/>
                </a:lnTo>
                <a:lnTo>
                  <a:pt x="4114330" y="77482"/>
                </a:lnTo>
                <a:lnTo>
                  <a:pt x="4114330" y="25679"/>
                </a:lnTo>
                <a:close/>
              </a:path>
              <a:path w="4307840" h="103504">
                <a:moveTo>
                  <a:pt x="4213517" y="25679"/>
                </a:moveTo>
                <a:lnTo>
                  <a:pt x="4165498" y="0"/>
                </a:lnTo>
                <a:lnTo>
                  <a:pt x="4119384" y="0"/>
                </a:lnTo>
                <a:lnTo>
                  <a:pt x="4181183" y="28524"/>
                </a:lnTo>
                <a:lnTo>
                  <a:pt x="4181183" y="74168"/>
                </a:lnTo>
                <a:lnTo>
                  <a:pt x="4119384" y="103162"/>
                </a:lnTo>
                <a:lnTo>
                  <a:pt x="4165498" y="103162"/>
                </a:lnTo>
                <a:lnTo>
                  <a:pt x="4213517" y="77482"/>
                </a:lnTo>
                <a:lnTo>
                  <a:pt x="4213517" y="25679"/>
                </a:lnTo>
                <a:close/>
              </a:path>
              <a:path w="4307840" h="103504">
                <a:moveTo>
                  <a:pt x="4307637" y="25679"/>
                </a:moveTo>
                <a:lnTo>
                  <a:pt x="4259631" y="0"/>
                </a:lnTo>
                <a:lnTo>
                  <a:pt x="4213517" y="0"/>
                </a:lnTo>
                <a:lnTo>
                  <a:pt x="4275315" y="28524"/>
                </a:lnTo>
                <a:lnTo>
                  <a:pt x="4275315" y="74168"/>
                </a:lnTo>
                <a:lnTo>
                  <a:pt x="4213517" y="103162"/>
                </a:lnTo>
                <a:lnTo>
                  <a:pt x="4259631" y="103162"/>
                </a:lnTo>
                <a:lnTo>
                  <a:pt x="4307637" y="77482"/>
                </a:lnTo>
                <a:lnTo>
                  <a:pt x="4307637" y="25679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7554610" y="6696842"/>
            <a:ext cx="2132965" cy="281940"/>
          </a:xfrm>
          <a:custGeom>
            <a:avLst/>
            <a:gdLst/>
            <a:ahLst/>
            <a:cxnLst/>
            <a:rect l="l" t="t" r="r" b="b"/>
            <a:pathLst>
              <a:path w="2132965" h="281940">
                <a:moveTo>
                  <a:pt x="0" y="10223"/>
                </a:moveTo>
                <a:lnTo>
                  <a:pt x="0" y="0"/>
                </a:lnTo>
                <a:lnTo>
                  <a:pt x="297395" y="0"/>
                </a:lnTo>
                <a:lnTo>
                  <a:pt x="674649" y="161569"/>
                </a:lnTo>
                <a:lnTo>
                  <a:pt x="1918258" y="161569"/>
                </a:lnTo>
                <a:lnTo>
                  <a:pt x="2132698" y="281901"/>
                </a:lnTo>
                <a:lnTo>
                  <a:pt x="623277" y="281901"/>
                </a:lnTo>
                <a:lnTo>
                  <a:pt x="182829" y="100723"/>
                </a:lnTo>
                <a:lnTo>
                  <a:pt x="0" y="100723"/>
                </a:lnTo>
                <a:lnTo>
                  <a:pt x="0" y="88087"/>
                </a:lnTo>
                <a:lnTo>
                  <a:pt x="24358" y="75056"/>
                </a:lnTo>
                <a:lnTo>
                  <a:pt x="24358" y="23253"/>
                </a:lnTo>
                <a:lnTo>
                  <a:pt x="0" y="10223"/>
                </a:lnTo>
                <a:close/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984870" y="6855799"/>
            <a:ext cx="8722360" cy="165735"/>
          </a:xfrm>
          <a:custGeom>
            <a:avLst/>
            <a:gdLst/>
            <a:ahLst/>
            <a:cxnLst/>
            <a:rect l="l" t="t" r="r" b="b"/>
            <a:pathLst>
              <a:path w="8722360" h="165734">
                <a:moveTo>
                  <a:pt x="8722258" y="165125"/>
                </a:moveTo>
                <a:lnTo>
                  <a:pt x="7132142" y="165125"/>
                </a:lnTo>
                <a:lnTo>
                  <a:pt x="6719227" y="0"/>
                </a:lnTo>
                <a:lnTo>
                  <a:pt x="3964101" y="0"/>
                </a:lnTo>
                <a:lnTo>
                  <a:pt x="4758156" y="0"/>
                </a:ln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2692027" y="6938365"/>
            <a:ext cx="2811780" cy="309880"/>
          </a:xfrm>
          <a:custGeom>
            <a:avLst/>
            <a:gdLst/>
            <a:ahLst/>
            <a:cxnLst/>
            <a:rect l="l" t="t" r="r" b="b"/>
            <a:pathLst>
              <a:path w="2811779" h="309879">
                <a:moveTo>
                  <a:pt x="2811602" y="309359"/>
                </a:moveTo>
                <a:lnTo>
                  <a:pt x="1043139" y="309359"/>
                </a:lnTo>
                <a:lnTo>
                  <a:pt x="676808" y="165353"/>
                </a:lnTo>
                <a:lnTo>
                  <a:pt x="0" y="165353"/>
                </a:lnTo>
                <a:lnTo>
                  <a:pt x="0" y="87744"/>
                </a:lnTo>
                <a:lnTo>
                  <a:pt x="223202" y="0"/>
                </a:lnTo>
                <a:lnTo>
                  <a:pt x="262208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2692034" y="6938365"/>
            <a:ext cx="5316855" cy="309880"/>
          </a:xfrm>
          <a:custGeom>
            <a:avLst/>
            <a:gdLst/>
            <a:ahLst/>
            <a:cxnLst/>
            <a:rect l="l" t="t" r="r" b="b"/>
            <a:pathLst>
              <a:path w="5316855" h="309879">
                <a:moveTo>
                  <a:pt x="5093576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3"/>
                </a:lnTo>
                <a:lnTo>
                  <a:pt x="676795" y="165353"/>
                </a:lnTo>
                <a:lnTo>
                  <a:pt x="1043127" y="309359"/>
                </a:lnTo>
                <a:lnTo>
                  <a:pt x="2811589" y="309359"/>
                </a:lnTo>
                <a:lnTo>
                  <a:pt x="2505176" y="309359"/>
                </a:lnTo>
                <a:lnTo>
                  <a:pt x="4273638" y="309359"/>
                </a:lnTo>
                <a:lnTo>
                  <a:pt x="4639983" y="165353"/>
                </a:lnTo>
                <a:lnTo>
                  <a:pt x="5316778" y="165353"/>
                </a:lnTo>
                <a:lnTo>
                  <a:pt x="5316778" y="87744"/>
                </a:lnTo>
                <a:lnTo>
                  <a:pt x="5093576" y="0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8005630" y="7053319"/>
            <a:ext cx="1701800" cy="50800"/>
          </a:xfrm>
          <a:custGeom>
            <a:avLst/>
            <a:gdLst/>
            <a:ahLst/>
            <a:cxnLst/>
            <a:rect l="l" t="t" r="r" b="b"/>
            <a:pathLst>
              <a:path w="1701800" h="50800">
                <a:moveTo>
                  <a:pt x="0" y="50406"/>
                </a:moveTo>
                <a:lnTo>
                  <a:pt x="412203" y="50406"/>
                </a:lnTo>
                <a:lnTo>
                  <a:pt x="532803" y="0"/>
                </a:lnTo>
                <a:lnTo>
                  <a:pt x="1701495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8538429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6865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8688691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6865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8838952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6865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8989213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6865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9139476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6865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9289736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6865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9439998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6865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9590260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6865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1004690" y="6696842"/>
            <a:ext cx="2132965" cy="281940"/>
          </a:xfrm>
          <a:custGeom>
            <a:avLst/>
            <a:gdLst/>
            <a:ahLst/>
            <a:cxnLst/>
            <a:rect l="l" t="t" r="r" b="b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6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984874" y="7053319"/>
            <a:ext cx="1701800" cy="50800"/>
          </a:xfrm>
          <a:custGeom>
            <a:avLst/>
            <a:gdLst/>
            <a:ahLst/>
            <a:cxnLst/>
            <a:rect l="l" t="t" r="r" b="b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2036704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1886442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1736181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1585920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1435658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1285397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1135134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984873" y="7083925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116865" y="0"/>
                </a:moveTo>
                <a:lnTo>
                  <a:pt x="0" y="0"/>
                </a:lnTo>
              </a:path>
            </a:pathLst>
          </a:custGeom>
          <a:ln w="10363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4501439" y="666013"/>
            <a:ext cx="1689735" cy="1054735"/>
          </a:xfrm>
          <a:custGeom>
            <a:avLst/>
            <a:gdLst/>
            <a:ahLst/>
            <a:cxnLst/>
            <a:rect l="l" t="t" r="r" b="b"/>
            <a:pathLst>
              <a:path w="1689735" h="1054735">
                <a:moveTo>
                  <a:pt x="366864" y="0"/>
                </a:moveTo>
                <a:lnTo>
                  <a:pt x="235813" y="0"/>
                </a:lnTo>
                <a:lnTo>
                  <a:pt x="235813" y="66090"/>
                </a:lnTo>
                <a:lnTo>
                  <a:pt x="235813" y="274980"/>
                </a:lnTo>
                <a:lnTo>
                  <a:pt x="235813" y="395668"/>
                </a:lnTo>
                <a:lnTo>
                  <a:pt x="235394" y="666445"/>
                </a:lnTo>
                <a:lnTo>
                  <a:pt x="131394" y="612076"/>
                </a:lnTo>
                <a:lnTo>
                  <a:pt x="131178" y="334822"/>
                </a:lnTo>
                <a:lnTo>
                  <a:pt x="235813" y="395668"/>
                </a:lnTo>
                <a:lnTo>
                  <a:pt x="235813" y="274980"/>
                </a:lnTo>
                <a:lnTo>
                  <a:pt x="131178" y="334810"/>
                </a:lnTo>
                <a:lnTo>
                  <a:pt x="130975" y="65341"/>
                </a:lnTo>
                <a:lnTo>
                  <a:pt x="235813" y="66090"/>
                </a:lnTo>
                <a:lnTo>
                  <a:pt x="235813" y="0"/>
                </a:lnTo>
                <a:lnTo>
                  <a:pt x="0" y="0"/>
                </a:lnTo>
                <a:lnTo>
                  <a:pt x="0" y="630555"/>
                </a:lnTo>
                <a:lnTo>
                  <a:pt x="366763" y="823849"/>
                </a:lnTo>
                <a:lnTo>
                  <a:pt x="366788" y="666445"/>
                </a:lnTo>
                <a:lnTo>
                  <a:pt x="366864" y="401142"/>
                </a:lnTo>
                <a:lnTo>
                  <a:pt x="237909" y="331724"/>
                </a:lnTo>
                <a:lnTo>
                  <a:pt x="366826" y="265201"/>
                </a:lnTo>
                <a:lnTo>
                  <a:pt x="366852" y="65341"/>
                </a:lnTo>
                <a:lnTo>
                  <a:pt x="366864" y="0"/>
                </a:lnTo>
                <a:close/>
              </a:path>
              <a:path w="1689735" h="1054735">
                <a:moveTo>
                  <a:pt x="807491" y="0"/>
                </a:moveTo>
                <a:lnTo>
                  <a:pt x="676440" y="0"/>
                </a:lnTo>
                <a:lnTo>
                  <a:pt x="676440" y="66090"/>
                </a:lnTo>
                <a:lnTo>
                  <a:pt x="675741" y="898220"/>
                </a:lnTo>
                <a:lnTo>
                  <a:pt x="571779" y="843508"/>
                </a:lnTo>
                <a:lnTo>
                  <a:pt x="571779" y="65341"/>
                </a:lnTo>
                <a:lnTo>
                  <a:pt x="676440" y="66090"/>
                </a:lnTo>
                <a:lnTo>
                  <a:pt x="676440" y="0"/>
                </a:lnTo>
                <a:lnTo>
                  <a:pt x="440766" y="0"/>
                </a:lnTo>
                <a:lnTo>
                  <a:pt x="440626" y="861999"/>
                </a:lnTo>
                <a:lnTo>
                  <a:pt x="807491" y="1054608"/>
                </a:lnTo>
                <a:lnTo>
                  <a:pt x="807491" y="898220"/>
                </a:lnTo>
                <a:lnTo>
                  <a:pt x="807491" y="65341"/>
                </a:lnTo>
                <a:lnTo>
                  <a:pt x="807491" y="0"/>
                </a:lnTo>
                <a:close/>
              </a:path>
              <a:path w="1689735" h="1054735">
                <a:moveTo>
                  <a:pt x="1248308" y="861999"/>
                </a:moveTo>
                <a:lnTo>
                  <a:pt x="1248270" y="0"/>
                </a:lnTo>
                <a:lnTo>
                  <a:pt x="1117206" y="0"/>
                </a:lnTo>
                <a:lnTo>
                  <a:pt x="1117219" y="65341"/>
                </a:lnTo>
                <a:lnTo>
                  <a:pt x="998156" y="673747"/>
                </a:lnTo>
                <a:lnTo>
                  <a:pt x="1012444" y="445757"/>
                </a:lnTo>
                <a:lnTo>
                  <a:pt x="1012444" y="0"/>
                </a:lnTo>
                <a:lnTo>
                  <a:pt x="881392" y="0"/>
                </a:lnTo>
                <a:lnTo>
                  <a:pt x="881443" y="1054620"/>
                </a:lnTo>
                <a:lnTo>
                  <a:pt x="1013841" y="985100"/>
                </a:lnTo>
                <a:lnTo>
                  <a:pt x="1013193" y="898220"/>
                </a:lnTo>
                <a:lnTo>
                  <a:pt x="1132128" y="318147"/>
                </a:lnTo>
                <a:lnTo>
                  <a:pt x="1117841" y="546125"/>
                </a:lnTo>
                <a:lnTo>
                  <a:pt x="1117155" y="930859"/>
                </a:lnTo>
                <a:lnTo>
                  <a:pt x="1248308" y="861999"/>
                </a:lnTo>
                <a:close/>
              </a:path>
              <a:path w="1689735" h="1054735">
                <a:moveTo>
                  <a:pt x="1689125" y="0"/>
                </a:moveTo>
                <a:lnTo>
                  <a:pt x="1558074" y="0"/>
                </a:lnTo>
                <a:lnTo>
                  <a:pt x="1558074" y="252476"/>
                </a:lnTo>
                <a:lnTo>
                  <a:pt x="1453311" y="311213"/>
                </a:lnTo>
                <a:lnTo>
                  <a:pt x="1453311" y="0"/>
                </a:lnTo>
                <a:lnTo>
                  <a:pt x="1322260" y="0"/>
                </a:lnTo>
                <a:lnTo>
                  <a:pt x="1322362" y="823849"/>
                </a:lnTo>
                <a:lnTo>
                  <a:pt x="1453896" y="754519"/>
                </a:lnTo>
                <a:lnTo>
                  <a:pt x="1453235" y="400037"/>
                </a:lnTo>
                <a:lnTo>
                  <a:pt x="1558074" y="339864"/>
                </a:lnTo>
                <a:lnTo>
                  <a:pt x="1558074" y="699617"/>
                </a:lnTo>
                <a:lnTo>
                  <a:pt x="1689074" y="630555"/>
                </a:lnTo>
                <a:lnTo>
                  <a:pt x="1689125" y="0"/>
                </a:lnTo>
                <a:close/>
              </a:path>
            </a:pathLst>
          </a:custGeom>
          <a:solidFill>
            <a:srgbClr val="516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51625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D1D1B"/>
                </a:solidFill>
                <a:latin typeface="Trebuchet MS"/>
                <a:cs typeface="Trebuchet MS"/>
              </a:defRPr>
            </a:lvl1pPr>
          </a:lstStyle>
          <a:p>
            <a:pPr marL="12446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D1D1B"/>
                </a:solidFill>
                <a:latin typeface="Trebuchet MS"/>
                <a:cs typeface="Trebuchet MS"/>
              </a:defRPr>
            </a:lvl1pPr>
          </a:lstStyle>
          <a:p>
            <a:pPr marL="12446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783" y="672254"/>
            <a:ext cx="7609770" cy="3529330"/>
          </a:xfrm>
        </p:spPr>
        <p:txBody>
          <a:bodyPr anchor="b">
            <a:normAutofit/>
          </a:bodyPr>
          <a:lstStyle>
            <a:lvl1pPr algn="ctr">
              <a:defRPr sz="421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783" y="4285615"/>
            <a:ext cx="7609770" cy="2100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842">
                <a:solidFill>
                  <a:schemeClr val="tx1"/>
                </a:solidFill>
              </a:defRPr>
            </a:lvl1pPr>
            <a:lvl2pPr marL="401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2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3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5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8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fld id="{14347591-6BA0-420A-9E18-5754E2E86B16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23170" y="7025306"/>
            <a:ext cx="262890" cy="215444"/>
          </a:xfrm>
        </p:spPr>
        <p:txBody>
          <a:bodyPr/>
          <a:lstStyle/>
          <a:p>
            <a:fld id="{B0BA1A88-BFF4-47BF-B14D-DB698312F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42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038874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975047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350850" y="195023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62917" y="195018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662917" y="195018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ln w="5156">
            <a:solidFill>
              <a:srgbClr val="949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731269"/>
            <a:ext cx="6966584" cy="207010"/>
          </a:xfrm>
          <a:custGeom>
            <a:avLst/>
            <a:gdLst/>
            <a:ahLst/>
            <a:cxnLst/>
            <a:rect l="l" t="t" r="r" b="b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405917"/>
            <a:ext cx="6964045" cy="448945"/>
          </a:xfrm>
          <a:custGeom>
            <a:avLst/>
            <a:gdLst/>
            <a:ahLst/>
            <a:cxnLst/>
            <a:rect l="l" t="t" r="r" b="b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9562" y="1795170"/>
            <a:ext cx="2221230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51625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19299" y="2151091"/>
            <a:ext cx="5052059" cy="180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1D1D1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023170" y="7025306"/>
            <a:ext cx="262890" cy="236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1D1D1B"/>
                </a:solidFill>
                <a:latin typeface="Trebuchet MS"/>
                <a:cs typeface="Trebuchet MS"/>
              </a:defRPr>
            </a:lvl1pPr>
          </a:lstStyle>
          <a:p>
            <a:pPr marL="12446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microsoft.com/office/2007/relationships/hdphoto" Target="../media/hdphoto2.wdp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bvs.favt.ru/uav-registration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vs.favt.ru/airspace-usage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50861" y="3502615"/>
            <a:ext cx="486409" cy="1092200"/>
          </a:xfrm>
          <a:custGeom>
            <a:avLst/>
            <a:gdLst/>
            <a:ahLst/>
            <a:cxnLst/>
            <a:rect l="l" t="t" r="r" b="b"/>
            <a:pathLst>
              <a:path w="486410" h="1092200">
                <a:moveTo>
                  <a:pt x="486232" y="0"/>
                </a:moveTo>
                <a:lnTo>
                  <a:pt x="0" y="0"/>
                </a:lnTo>
                <a:lnTo>
                  <a:pt x="25" y="835685"/>
                </a:lnTo>
                <a:lnTo>
                  <a:pt x="486092" y="1091882"/>
                </a:lnTo>
                <a:lnTo>
                  <a:pt x="486144" y="883272"/>
                </a:lnTo>
                <a:lnTo>
                  <a:pt x="311988" y="883272"/>
                </a:lnTo>
                <a:lnTo>
                  <a:pt x="174155" y="811199"/>
                </a:lnTo>
                <a:lnTo>
                  <a:pt x="173596" y="86601"/>
                </a:lnTo>
                <a:lnTo>
                  <a:pt x="486219" y="86601"/>
                </a:lnTo>
                <a:lnTo>
                  <a:pt x="486232" y="0"/>
                </a:lnTo>
                <a:close/>
              </a:path>
              <a:path w="486410" h="1092200">
                <a:moveTo>
                  <a:pt x="486219" y="86601"/>
                </a:moveTo>
                <a:lnTo>
                  <a:pt x="173596" y="86601"/>
                </a:lnTo>
                <a:lnTo>
                  <a:pt x="312547" y="87591"/>
                </a:lnTo>
                <a:lnTo>
                  <a:pt x="312547" y="364439"/>
                </a:lnTo>
                <a:lnTo>
                  <a:pt x="173875" y="443725"/>
                </a:lnTo>
                <a:lnTo>
                  <a:pt x="312547" y="524395"/>
                </a:lnTo>
                <a:lnTo>
                  <a:pt x="311988" y="883272"/>
                </a:lnTo>
                <a:lnTo>
                  <a:pt x="486144" y="883272"/>
                </a:lnTo>
                <a:lnTo>
                  <a:pt x="486232" y="531660"/>
                </a:lnTo>
                <a:lnTo>
                  <a:pt x="315315" y="439635"/>
                </a:lnTo>
                <a:lnTo>
                  <a:pt x="486181" y="351472"/>
                </a:lnTo>
                <a:lnTo>
                  <a:pt x="486219" y="86601"/>
                </a:lnTo>
                <a:close/>
              </a:path>
            </a:pathLst>
          </a:custGeom>
          <a:solidFill>
            <a:srgbClr val="516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03305" y="3502615"/>
            <a:ext cx="486409" cy="1092200"/>
          </a:xfrm>
          <a:custGeom>
            <a:avLst/>
            <a:gdLst/>
            <a:ahLst/>
            <a:cxnLst/>
            <a:rect l="l" t="t" r="r" b="b"/>
            <a:pathLst>
              <a:path w="486410" h="1092200">
                <a:moveTo>
                  <a:pt x="486232" y="0"/>
                </a:moveTo>
                <a:lnTo>
                  <a:pt x="312547" y="0"/>
                </a:lnTo>
                <a:lnTo>
                  <a:pt x="312547" y="334606"/>
                </a:lnTo>
                <a:lnTo>
                  <a:pt x="173685" y="412457"/>
                </a:lnTo>
                <a:lnTo>
                  <a:pt x="173685" y="0"/>
                </a:lnTo>
                <a:lnTo>
                  <a:pt x="0" y="0"/>
                </a:lnTo>
                <a:lnTo>
                  <a:pt x="152" y="1091882"/>
                </a:lnTo>
                <a:lnTo>
                  <a:pt x="174472" y="999997"/>
                </a:lnTo>
                <a:lnTo>
                  <a:pt x="173596" y="530186"/>
                </a:lnTo>
                <a:lnTo>
                  <a:pt x="312547" y="450443"/>
                </a:lnTo>
                <a:lnTo>
                  <a:pt x="312547" y="927227"/>
                </a:lnTo>
                <a:lnTo>
                  <a:pt x="486156" y="835685"/>
                </a:lnTo>
                <a:lnTo>
                  <a:pt x="486232" y="0"/>
                </a:lnTo>
                <a:close/>
              </a:path>
            </a:pathLst>
          </a:custGeom>
          <a:solidFill>
            <a:srgbClr val="516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34853" y="3502616"/>
            <a:ext cx="486409" cy="1398270"/>
          </a:xfrm>
          <a:custGeom>
            <a:avLst/>
            <a:gdLst/>
            <a:ahLst/>
            <a:cxnLst/>
            <a:rect l="l" t="t" r="r" b="b"/>
            <a:pathLst>
              <a:path w="486410" h="1398270">
                <a:moveTo>
                  <a:pt x="486232" y="0"/>
                </a:moveTo>
                <a:lnTo>
                  <a:pt x="190" y="0"/>
                </a:lnTo>
                <a:lnTo>
                  <a:pt x="0" y="1142441"/>
                </a:lnTo>
                <a:lnTo>
                  <a:pt x="486232" y="1397711"/>
                </a:lnTo>
                <a:lnTo>
                  <a:pt x="486232" y="1190434"/>
                </a:lnTo>
                <a:lnTo>
                  <a:pt x="311607" y="1190434"/>
                </a:lnTo>
                <a:lnTo>
                  <a:pt x="173824" y="1117942"/>
                </a:lnTo>
                <a:lnTo>
                  <a:pt x="173824" y="86601"/>
                </a:lnTo>
                <a:lnTo>
                  <a:pt x="486232" y="86601"/>
                </a:lnTo>
                <a:lnTo>
                  <a:pt x="486232" y="0"/>
                </a:lnTo>
                <a:close/>
              </a:path>
              <a:path w="486410" h="1398270">
                <a:moveTo>
                  <a:pt x="486232" y="86601"/>
                </a:moveTo>
                <a:lnTo>
                  <a:pt x="173824" y="86601"/>
                </a:lnTo>
                <a:lnTo>
                  <a:pt x="312534" y="87591"/>
                </a:lnTo>
                <a:lnTo>
                  <a:pt x="311607" y="1190434"/>
                </a:lnTo>
                <a:lnTo>
                  <a:pt x="486232" y="1190434"/>
                </a:lnTo>
                <a:lnTo>
                  <a:pt x="486232" y="86601"/>
                </a:lnTo>
                <a:close/>
              </a:path>
            </a:pathLst>
          </a:custGeom>
          <a:solidFill>
            <a:srgbClr val="516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9007" y="3502615"/>
            <a:ext cx="486409" cy="1398270"/>
          </a:xfrm>
          <a:custGeom>
            <a:avLst/>
            <a:gdLst/>
            <a:ahLst/>
            <a:cxnLst/>
            <a:rect l="l" t="t" r="r" b="b"/>
            <a:pathLst>
              <a:path w="486410" h="1398270">
                <a:moveTo>
                  <a:pt x="486244" y="0"/>
                </a:moveTo>
                <a:lnTo>
                  <a:pt x="312546" y="0"/>
                </a:lnTo>
                <a:lnTo>
                  <a:pt x="312559" y="86601"/>
                </a:lnTo>
                <a:lnTo>
                  <a:pt x="154749" y="892937"/>
                </a:lnTo>
                <a:lnTo>
                  <a:pt x="173685" y="590778"/>
                </a:lnTo>
                <a:lnTo>
                  <a:pt x="173685" y="0"/>
                </a:lnTo>
                <a:lnTo>
                  <a:pt x="0" y="0"/>
                </a:lnTo>
                <a:lnTo>
                  <a:pt x="76" y="1397723"/>
                </a:lnTo>
                <a:lnTo>
                  <a:pt x="175539" y="1305598"/>
                </a:lnTo>
                <a:lnTo>
                  <a:pt x="174688" y="1190447"/>
                </a:lnTo>
                <a:lnTo>
                  <a:pt x="332320" y="421652"/>
                </a:lnTo>
                <a:lnTo>
                  <a:pt x="313385" y="723798"/>
                </a:lnTo>
                <a:lnTo>
                  <a:pt x="312470" y="1233703"/>
                </a:lnTo>
                <a:lnTo>
                  <a:pt x="486295" y="1142441"/>
                </a:lnTo>
                <a:lnTo>
                  <a:pt x="486244" y="0"/>
                </a:lnTo>
                <a:close/>
              </a:path>
            </a:pathLst>
          </a:custGeom>
          <a:solidFill>
            <a:srgbClr val="516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284780" y="3499205"/>
            <a:ext cx="1388745" cy="183515"/>
            <a:chOff x="2284780" y="3499205"/>
            <a:chExt cx="1388745" cy="183515"/>
          </a:xfrm>
        </p:grpSpPr>
        <p:sp>
          <p:nvSpPr>
            <p:cNvPr id="7" name="object 7"/>
            <p:cNvSpPr/>
            <p:nvPr/>
          </p:nvSpPr>
          <p:spPr>
            <a:xfrm>
              <a:off x="2293213" y="3514966"/>
              <a:ext cx="906144" cy="151130"/>
            </a:xfrm>
            <a:custGeom>
              <a:avLst/>
              <a:gdLst/>
              <a:ahLst/>
              <a:cxnLst/>
              <a:rect l="l" t="t" r="r" b="b"/>
              <a:pathLst>
                <a:path w="906144" h="151129">
                  <a:moveTo>
                    <a:pt x="446316" y="0"/>
                  </a:moveTo>
                  <a:lnTo>
                    <a:pt x="292506" y="0"/>
                  </a:lnTo>
                  <a:lnTo>
                    <a:pt x="0" y="150533"/>
                  </a:lnTo>
                  <a:lnTo>
                    <a:pt x="153809" y="150533"/>
                  </a:lnTo>
                  <a:lnTo>
                    <a:pt x="446316" y="0"/>
                  </a:lnTo>
                  <a:close/>
                </a:path>
                <a:path w="906144" h="151129">
                  <a:moveTo>
                    <a:pt x="671791" y="0"/>
                  </a:moveTo>
                  <a:lnTo>
                    <a:pt x="517982" y="0"/>
                  </a:lnTo>
                  <a:lnTo>
                    <a:pt x="225475" y="150533"/>
                  </a:lnTo>
                  <a:lnTo>
                    <a:pt x="379285" y="150533"/>
                  </a:lnTo>
                  <a:lnTo>
                    <a:pt x="671791" y="0"/>
                  </a:lnTo>
                  <a:close/>
                </a:path>
                <a:path w="906144" h="151129">
                  <a:moveTo>
                    <a:pt x="905852" y="0"/>
                  </a:moveTo>
                  <a:lnTo>
                    <a:pt x="752043" y="0"/>
                  </a:lnTo>
                  <a:lnTo>
                    <a:pt x="459536" y="150533"/>
                  </a:lnTo>
                  <a:lnTo>
                    <a:pt x="613346" y="150533"/>
                  </a:lnTo>
                  <a:lnTo>
                    <a:pt x="905852" y="0"/>
                  </a:lnTo>
                  <a:close/>
                </a:path>
              </a:pathLst>
            </a:custGeom>
            <a:solidFill>
              <a:srgbClr val="516250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78232" y="3514963"/>
              <a:ext cx="446405" cy="151130"/>
            </a:xfrm>
            <a:custGeom>
              <a:avLst/>
              <a:gdLst/>
              <a:ahLst/>
              <a:cxnLst/>
              <a:rect l="l" t="t" r="r" b="b"/>
              <a:pathLst>
                <a:path w="446404" h="151129">
                  <a:moveTo>
                    <a:pt x="446316" y="0"/>
                  </a:moveTo>
                  <a:lnTo>
                    <a:pt x="153809" y="150533"/>
                  </a:lnTo>
                  <a:lnTo>
                    <a:pt x="0" y="150533"/>
                  </a:lnTo>
                  <a:lnTo>
                    <a:pt x="292506" y="0"/>
                  </a:lnTo>
                  <a:lnTo>
                    <a:pt x="446316" y="0"/>
                  </a:lnTo>
                  <a:close/>
                </a:path>
              </a:pathLst>
            </a:custGeom>
            <a:ln w="8420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12289" y="3514963"/>
              <a:ext cx="446405" cy="151130"/>
            </a:xfrm>
            <a:custGeom>
              <a:avLst/>
              <a:gdLst/>
              <a:ahLst/>
              <a:cxnLst/>
              <a:rect l="l" t="t" r="r" b="b"/>
              <a:pathLst>
                <a:path w="446404" h="151129">
                  <a:moveTo>
                    <a:pt x="446316" y="0"/>
                  </a:moveTo>
                  <a:lnTo>
                    <a:pt x="153809" y="150533"/>
                  </a:lnTo>
                  <a:lnTo>
                    <a:pt x="0" y="150533"/>
                  </a:lnTo>
                  <a:lnTo>
                    <a:pt x="292506" y="0"/>
                  </a:lnTo>
                  <a:lnTo>
                    <a:pt x="446316" y="0"/>
                  </a:lnTo>
                  <a:close/>
                </a:path>
              </a:pathLst>
            </a:custGeom>
            <a:ln w="8420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84780" y="3499205"/>
              <a:ext cx="1388745" cy="183515"/>
            </a:xfrm>
            <a:custGeom>
              <a:avLst/>
              <a:gdLst/>
              <a:ahLst/>
              <a:cxnLst/>
              <a:rect l="l" t="t" r="r" b="b"/>
              <a:pathLst>
                <a:path w="1388745" h="183514">
                  <a:moveTo>
                    <a:pt x="1388452" y="0"/>
                  </a:moveTo>
                  <a:lnTo>
                    <a:pt x="0" y="0"/>
                  </a:lnTo>
                  <a:lnTo>
                    <a:pt x="0" y="183197"/>
                  </a:lnTo>
                  <a:lnTo>
                    <a:pt x="1388452" y="183197"/>
                  </a:lnTo>
                  <a:lnTo>
                    <a:pt x="1388452" y="0"/>
                  </a:lnTo>
                  <a:close/>
                </a:path>
              </a:pathLst>
            </a:custGeom>
            <a:solidFill>
              <a:srgbClr val="1D1D1B">
                <a:alpha val="2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018769" y="3499205"/>
            <a:ext cx="1387475" cy="183515"/>
            <a:chOff x="7018769" y="3499205"/>
            <a:chExt cx="1387475" cy="183515"/>
          </a:xfrm>
        </p:grpSpPr>
        <p:sp>
          <p:nvSpPr>
            <p:cNvPr id="12" name="object 12"/>
            <p:cNvSpPr/>
            <p:nvPr/>
          </p:nvSpPr>
          <p:spPr>
            <a:xfrm>
              <a:off x="7492924" y="3514966"/>
              <a:ext cx="906144" cy="151130"/>
            </a:xfrm>
            <a:custGeom>
              <a:avLst/>
              <a:gdLst/>
              <a:ahLst/>
              <a:cxnLst/>
              <a:rect l="l" t="t" r="r" b="b"/>
              <a:pathLst>
                <a:path w="906145" h="151129">
                  <a:moveTo>
                    <a:pt x="446316" y="150533"/>
                  </a:moveTo>
                  <a:lnTo>
                    <a:pt x="153809" y="0"/>
                  </a:lnTo>
                  <a:lnTo>
                    <a:pt x="0" y="0"/>
                  </a:lnTo>
                  <a:lnTo>
                    <a:pt x="292506" y="150533"/>
                  </a:lnTo>
                  <a:lnTo>
                    <a:pt x="446316" y="150533"/>
                  </a:lnTo>
                  <a:close/>
                </a:path>
                <a:path w="906145" h="151129">
                  <a:moveTo>
                    <a:pt x="680364" y="150533"/>
                  </a:moveTo>
                  <a:lnTo>
                    <a:pt x="387858" y="0"/>
                  </a:lnTo>
                  <a:lnTo>
                    <a:pt x="234048" y="0"/>
                  </a:lnTo>
                  <a:lnTo>
                    <a:pt x="526554" y="150533"/>
                  </a:lnTo>
                  <a:lnTo>
                    <a:pt x="680364" y="150533"/>
                  </a:lnTo>
                  <a:close/>
                </a:path>
                <a:path w="906145" h="151129">
                  <a:moveTo>
                    <a:pt x="905840" y="150533"/>
                  </a:moveTo>
                  <a:lnTo>
                    <a:pt x="613333" y="0"/>
                  </a:lnTo>
                  <a:lnTo>
                    <a:pt x="459524" y="0"/>
                  </a:lnTo>
                  <a:lnTo>
                    <a:pt x="752030" y="150533"/>
                  </a:lnTo>
                  <a:lnTo>
                    <a:pt x="905840" y="150533"/>
                  </a:lnTo>
                  <a:close/>
                </a:path>
              </a:pathLst>
            </a:custGeom>
            <a:solidFill>
              <a:srgbClr val="516250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67450" y="3514963"/>
              <a:ext cx="446405" cy="151130"/>
            </a:xfrm>
            <a:custGeom>
              <a:avLst/>
              <a:gdLst/>
              <a:ahLst/>
              <a:cxnLst/>
              <a:rect l="l" t="t" r="r" b="b"/>
              <a:pathLst>
                <a:path w="446404" h="151129">
                  <a:moveTo>
                    <a:pt x="0" y="0"/>
                  </a:moveTo>
                  <a:lnTo>
                    <a:pt x="292506" y="150533"/>
                  </a:lnTo>
                  <a:lnTo>
                    <a:pt x="446316" y="150533"/>
                  </a:lnTo>
                  <a:lnTo>
                    <a:pt x="153809" y="0"/>
                  </a:lnTo>
                  <a:lnTo>
                    <a:pt x="0" y="0"/>
                  </a:lnTo>
                  <a:close/>
                </a:path>
              </a:pathLst>
            </a:custGeom>
            <a:ln w="8420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33394" y="3514963"/>
              <a:ext cx="446405" cy="151130"/>
            </a:xfrm>
            <a:custGeom>
              <a:avLst/>
              <a:gdLst/>
              <a:ahLst/>
              <a:cxnLst/>
              <a:rect l="l" t="t" r="r" b="b"/>
              <a:pathLst>
                <a:path w="446404" h="151129">
                  <a:moveTo>
                    <a:pt x="0" y="0"/>
                  </a:moveTo>
                  <a:lnTo>
                    <a:pt x="292506" y="150533"/>
                  </a:lnTo>
                  <a:lnTo>
                    <a:pt x="446316" y="150533"/>
                  </a:lnTo>
                  <a:lnTo>
                    <a:pt x="153809" y="0"/>
                  </a:lnTo>
                  <a:lnTo>
                    <a:pt x="0" y="0"/>
                  </a:lnTo>
                  <a:close/>
                </a:path>
              </a:pathLst>
            </a:custGeom>
            <a:ln w="8420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18769" y="3499205"/>
              <a:ext cx="1387475" cy="183515"/>
            </a:xfrm>
            <a:custGeom>
              <a:avLst/>
              <a:gdLst/>
              <a:ahLst/>
              <a:cxnLst/>
              <a:rect l="l" t="t" r="r" b="b"/>
              <a:pathLst>
                <a:path w="1387475" h="183514">
                  <a:moveTo>
                    <a:pt x="1387411" y="0"/>
                  </a:moveTo>
                  <a:lnTo>
                    <a:pt x="0" y="0"/>
                  </a:lnTo>
                  <a:lnTo>
                    <a:pt x="0" y="183197"/>
                  </a:lnTo>
                  <a:lnTo>
                    <a:pt x="1387411" y="183197"/>
                  </a:lnTo>
                  <a:lnTo>
                    <a:pt x="1387411" y="0"/>
                  </a:lnTo>
                  <a:close/>
                </a:path>
              </a:pathLst>
            </a:custGeom>
            <a:solidFill>
              <a:srgbClr val="1D1D1B">
                <a:alpha val="2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3421494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58694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95893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33092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70291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07492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44691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276872" y="0"/>
                </a:moveTo>
                <a:lnTo>
                  <a:pt x="0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78143" y="342860"/>
            <a:ext cx="3631565" cy="137795"/>
            <a:chOff x="78143" y="342860"/>
            <a:chExt cx="3631565" cy="137795"/>
          </a:xfrm>
        </p:grpSpPr>
        <p:sp>
          <p:nvSpPr>
            <p:cNvPr id="24" name="object 24"/>
            <p:cNvSpPr/>
            <p:nvPr/>
          </p:nvSpPr>
          <p:spPr>
            <a:xfrm>
              <a:off x="881889" y="401911"/>
              <a:ext cx="277495" cy="0"/>
            </a:xfrm>
            <a:custGeom>
              <a:avLst/>
              <a:gdLst/>
              <a:ahLst/>
              <a:cxnLst/>
              <a:rect l="l" t="t" r="r" b="b"/>
              <a:pathLst>
                <a:path w="277494">
                  <a:moveTo>
                    <a:pt x="276872" y="0"/>
                  </a:moveTo>
                  <a:lnTo>
                    <a:pt x="0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9458" y="354176"/>
              <a:ext cx="3609340" cy="114935"/>
            </a:xfrm>
            <a:custGeom>
              <a:avLst/>
              <a:gdLst/>
              <a:ahLst/>
              <a:cxnLst/>
              <a:rect l="l" t="t" r="r" b="b"/>
              <a:pathLst>
                <a:path w="3609340" h="114934">
                  <a:moveTo>
                    <a:pt x="3608908" y="114566"/>
                  </a:moveTo>
                  <a:lnTo>
                    <a:pt x="687819" y="114566"/>
                  </a:lnTo>
                  <a:lnTo>
                    <a:pt x="448729" y="0"/>
                  </a:lnTo>
                  <a:lnTo>
                    <a:pt x="0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-11315" y="619734"/>
            <a:ext cx="3626485" cy="624205"/>
            <a:chOff x="-11315" y="619734"/>
            <a:chExt cx="3626485" cy="624205"/>
          </a:xfrm>
        </p:grpSpPr>
        <p:sp>
          <p:nvSpPr>
            <p:cNvPr id="27" name="object 27"/>
            <p:cNvSpPr/>
            <p:nvPr/>
          </p:nvSpPr>
          <p:spPr>
            <a:xfrm>
              <a:off x="0" y="631050"/>
              <a:ext cx="3604260" cy="601980"/>
            </a:xfrm>
            <a:custGeom>
              <a:avLst/>
              <a:gdLst/>
              <a:ahLst/>
              <a:cxnLst/>
              <a:rect l="l" t="t" r="r" b="b"/>
              <a:pathLst>
                <a:path w="3604260" h="601980">
                  <a:moveTo>
                    <a:pt x="3603801" y="0"/>
                  </a:moveTo>
                  <a:lnTo>
                    <a:pt x="136320" y="0"/>
                  </a:lnTo>
                  <a:lnTo>
                    <a:pt x="0" y="70636"/>
                  </a:lnTo>
                </a:path>
                <a:path w="3604260" h="601980">
                  <a:moveTo>
                    <a:pt x="0" y="601484"/>
                  </a:moveTo>
                  <a:lnTo>
                    <a:pt x="546123" y="601484"/>
                  </a:lnTo>
                  <a:lnTo>
                    <a:pt x="1294814" y="233908"/>
                  </a:lnTo>
                  <a:lnTo>
                    <a:pt x="3151782" y="233908"/>
                  </a:lnTo>
                  <a:lnTo>
                    <a:pt x="3603801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74276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074276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946641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946641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81901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1901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691384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691384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56374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56374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436126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436126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308491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308491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18086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18086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053234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053234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92559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92559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797977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797977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70342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70342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4271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4271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15084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15084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28744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287449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/>
          <p:nvPr/>
        </p:nvSpPr>
        <p:spPr>
          <a:xfrm>
            <a:off x="1124699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45349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50072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70722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68781" y="155385"/>
            <a:ext cx="0" cy="158115"/>
          </a:xfrm>
          <a:custGeom>
            <a:avLst/>
            <a:gdLst/>
            <a:ahLst/>
            <a:cxnLst/>
            <a:rect l="l" t="t" r="r" b="b"/>
            <a:pathLst>
              <a:path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ln w="22631">
            <a:solidFill>
              <a:srgbClr val="94A2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" name="object 63"/>
          <p:cNvGrpSpPr/>
          <p:nvPr/>
        </p:nvGrpSpPr>
        <p:grpSpPr>
          <a:xfrm>
            <a:off x="-11315" y="-11315"/>
            <a:ext cx="4505960" cy="1477645"/>
            <a:chOff x="-11315" y="-11315"/>
            <a:chExt cx="4505960" cy="1477645"/>
          </a:xfrm>
        </p:grpSpPr>
        <p:sp>
          <p:nvSpPr>
            <p:cNvPr id="64" name="object 64"/>
            <p:cNvSpPr/>
            <p:nvPr/>
          </p:nvSpPr>
          <p:spPr>
            <a:xfrm>
              <a:off x="2201903" y="234339"/>
              <a:ext cx="1284605" cy="0"/>
            </a:xfrm>
            <a:custGeom>
              <a:avLst/>
              <a:gdLst/>
              <a:ahLst/>
              <a:cxnLst/>
              <a:rect l="l" t="t" r="r" b="b"/>
              <a:pathLst>
                <a:path w="1284604">
                  <a:moveTo>
                    <a:pt x="0" y="0"/>
                  </a:moveTo>
                  <a:lnTo>
                    <a:pt x="1284013" y="0"/>
                  </a:lnTo>
                </a:path>
              </a:pathLst>
            </a:custGeom>
            <a:ln w="22631">
              <a:solidFill>
                <a:srgbClr val="51625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0" y="0"/>
              <a:ext cx="4483100" cy="1454785"/>
            </a:xfrm>
            <a:custGeom>
              <a:avLst/>
              <a:gdLst/>
              <a:ahLst/>
              <a:cxnLst/>
              <a:rect l="l" t="t" r="r" b="b"/>
              <a:pathLst>
                <a:path w="4483100" h="1454785">
                  <a:moveTo>
                    <a:pt x="4483086" y="0"/>
                  </a:moveTo>
                  <a:lnTo>
                    <a:pt x="4483086" y="349780"/>
                  </a:lnTo>
                  <a:lnTo>
                    <a:pt x="2311182" y="1454451"/>
                  </a:lnTo>
                  <a:lnTo>
                    <a:pt x="0" y="1454451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/>
          <p:nvPr/>
        </p:nvSpPr>
        <p:spPr>
          <a:xfrm>
            <a:off x="0" y="1676636"/>
            <a:ext cx="342265" cy="1642110"/>
          </a:xfrm>
          <a:custGeom>
            <a:avLst/>
            <a:gdLst/>
            <a:ahLst/>
            <a:cxnLst/>
            <a:rect l="l" t="t" r="r" b="b"/>
            <a:pathLst>
              <a:path w="342265" h="1642110">
                <a:moveTo>
                  <a:pt x="342178" y="1635899"/>
                </a:moveTo>
                <a:lnTo>
                  <a:pt x="342178" y="444893"/>
                </a:lnTo>
                <a:lnTo>
                  <a:pt x="125440" y="0"/>
                </a:lnTo>
                <a:lnTo>
                  <a:pt x="0" y="3802"/>
                </a:lnTo>
              </a:path>
              <a:path w="342265" h="1642110">
                <a:moveTo>
                  <a:pt x="0" y="1641901"/>
                </a:moveTo>
                <a:lnTo>
                  <a:pt x="342178" y="1635899"/>
                </a:lnTo>
              </a:path>
            </a:pathLst>
          </a:custGeom>
          <a:ln w="28752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0" y="3405976"/>
            <a:ext cx="342265" cy="1281430"/>
          </a:xfrm>
          <a:custGeom>
            <a:avLst/>
            <a:gdLst/>
            <a:ahLst/>
            <a:cxnLst/>
            <a:rect l="l" t="t" r="r" b="b"/>
            <a:pathLst>
              <a:path w="342265" h="1281429">
                <a:moveTo>
                  <a:pt x="342178" y="1281391"/>
                </a:moveTo>
                <a:lnTo>
                  <a:pt x="342178" y="662051"/>
                </a:lnTo>
                <a:lnTo>
                  <a:pt x="342178" y="0"/>
                </a:lnTo>
                <a:lnTo>
                  <a:pt x="0" y="0"/>
                </a:lnTo>
              </a:path>
              <a:path w="342265" h="1281429">
                <a:moveTo>
                  <a:pt x="0" y="1281391"/>
                </a:moveTo>
                <a:lnTo>
                  <a:pt x="342178" y="1281391"/>
                </a:lnTo>
              </a:path>
            </a:pathLst>
          </a:custGeom>
          <a:ln w="28752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0" y="4763329"/>
            <a:ext cx="342265" cy="2520315"/>
          </a:xfrm>
          <a:custGeom>
            <a:avLst/>
            <a:gdLst/>
            <a:ahLst/>
            <a:cxnLst/>
            <a:rect l="l" t="t" r="r" b="b"/>
            <a:pathLst>
              <a:path w="342265" h="2520315">
                <a:moveTo>
                  <a:pt x="342178" y="0"/>
                </a:moveTo>
                <a:lnTo>
                  <a:pt x="342178" y="2075306"/>
                </a:lnTo>
                <a:lnTo>
                  <a:pt x="125440" y="2520200"/>
                </a:lnTo>
                <a:lnTo>
                  <a:pt x="0" y="2520200"/>
                </a:lnTo>
              </a:path>
              <a:path w="342265" h="2520315">
                <a:moveTo>
                  <a:pt x="0" y="0"/>
                </a:moveTo>
                <a:lnTo>
                  <a:pt x="342178" y="0"/>
                </a:lnTo>
              </a:path>
            </a:pathLst>
          </a:custGeom>
          <a:ln w="28752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9359" y="1645526"/>
            <a:ext cx="2331085" cy="64135"/>
          </a:xfrm>
          <a:custGeom>
            <a:avLst/>
            <a:gdLst/>
            <a:ahLst/>
            <a:cxnLst/>
            <a:rect l="l" t="t" r="r" b="b"/>
            <a:pathLst>
              <a:path w="2331085" h="64135">
                <a:moveTo>
                  <a:pt x="271119" y="63665"/>
                </a:moveTo>
                <a:lnTo>
                  <a:pt x="157200" y="5041"/>
                </a:lnTo>
                <a:lnTo>
                  <a:pt x="0" y="5041"/>
                </a:lnTo>
                <a:lnTo>
                  <a:pt x="0" y="63665"/>
                </a:lnTo>
                <a:lnTo>
                  <a:pt x="271119" y="63665"/>
                </a:lnTo>
                <a:close/>
              </a:path>
              <a:path w="2331085" h="64135">
                <a:moveTo>
                  <a:pt x="366522" y="63665"/>
                </a:moveTo>
                <a:lnTo>
                  <a:pt x="252603" y="5041"/>
                </a:lnTo>
                <a:lnTo>
                  <a:pt x="192697" y="5041"/>
                </a:lnTo>
                <a:lnTo>
                  <a:pt x="306628" y="63665"/>
                </a:lnTo>
                <a:lnTo>
                  <a:pt x="366522" y="63665"/>
                </a:lnTo>
                <a:close/>
              </a:path>
              <a:path w="2331085" h="64135">
                <a:moveTo>
                  <a:pt x="453440" y="58623"/>
                </a:moveTo>
                <a:lnTo>
                  <a:pt x="339521" y="0"/>
                </a:lnTo>
                <a:lnTo>
                  <a:pt x="279615" y="0"/>
                </a:lnTo>
                <a:lnTo>
                  <a:pt x="393547" y="58623"/>
                </a:lnTo>
                <a:lnTo>
                  <a:pt x="453440" y="58623"/>
                </a:lnTo>
                <a:close/>
              </a:path>
              <a:path w="2331085" h="64135">
                <a:moveTo>
                  <a:pt x="544601" y="58623"/>
                </a:moveTo>
                <a:lnTo>
                  <a:pt x="430682" y="0"/>
                </a:lnTo>
                <a:lnTo>
                  <a:pt x="370776" y="0"/>
                </a:lnTo>
                <a:lnTo>
                  <a:pt x="484708" y="58623"/>
                </a:lnTo>
                <a:lnTo>
                  <a:pt x="544601" y="58623"/>
                </a:lnTo>
                <a:close/>
              </a:path>
              <a:path w="2331085" h="64135">
                <a:moveTo>
                  <a:pt x="632421" y="58623"/>
                </a:moveTo>
                <a:lnTo>
                  <a:pt x="518502" y="0"/>
                </a:lnTo>
                <a:lnTo>
                  <a:pt x="458597" y="0"/>
                </a:lnTo>
                <a:lnTo>
                  <a:pt x="572528" y="58623"/>
                </a:lnTo>
                <a:lnTo>
                  <a:pt x="632421" y="58623"/>
                </a:lnTo>
                <a:close/>
              </a:path>
              <a:path w="2331085" h="64135">
                <a:moveTo>
                  <a:pt x="723569" y="58623"/>
                </a:moveTo>
                <a:lnTo>
                  <a:pt x="609650" y="0"/>
                </a:lnTo>
                <a:lnTo>
                  <a:pt x="549744" y="0"/>
                </a:lnTo>
                <a:lnTo>
                  <a:pt x="663676" y="58623"/>
                </a:lnTo>
                <a:lnTo>
                  <a:pt x="723569" y="58623"/>
                </a:lnTo>
                <a:close/>
              </a:path>
              <a:path w="2331085" h="64135">
                <a:moveTo>
                  <a:pt x="814730" y="58623"/>
                </a:moveTo>
                <a:lnTo>
                  <a:pt x="700811" y="0"/>
                </a:lnTo>
                <a:lnTo>
                  <a:pt x="640905" y="0"/>
                </a:lnTo>
                <a:lnTo>
                  <a:pt x="754837" y="58623"/>
                </a:lnTo>
                <a:lnTo>
                  <a:pt x="814730" y="58623"/>
                </a:lnTo>
                <a:close/>
              </a:path>
              <a:path w="2331085" h="64135">
                <a:moveTo>
                  <a:pt x="902550" y="58623"/>
                </a:moveTo>
                <a:lnTo>
                  <a:pt x="788631" y="0"/>
                </a:lnTo>
                <a:lnTo>
                  <a:pt x="728726" y="0"/>
                </a:lnTo>
                <a:lnTo>
                  <a:pt x="842657" y="58623"/>
                </a:lnTo>
                <a:lnTo>
                  <a:pt x="902550" y="58623"/>
                </a:lnTo>
                <a:close/>
              </a:path>
              <a:path w="2331085" h="64135">
                <a:moveTo>
                  <a:pt x="993711" y="58623"/>
                </a:moveTo>
                <a:lnTo>
                  <a:pt x="879792" y="0"/>
                </a:lnTo>
                <a:lnTo>
                  <a:pt x="819886" y="0"/>
                </a:lnTo>
                <a:lnTo>
                  <a:pt x="933818" y="58623"/>
                </a:lnTo>
                <a:lnTo>
                  <a:pt x="993711" y="58623"/>
                </a:lnTo>
                <a:close/>
              </a:path>
              <a:path w="2331085" h="64135">
                <a:moveTo>
                  <a:pt x="1081532" y="58623"/>
                </a:moveTo>
                <a:lnTo>
                  <a:pt x="967613" y="0"/>
                </a:lnTo>
                <a:lnTo>
                  <a:pt x="907707" y="0"/>
                </a:lnTo>
                <a:lnTo>
                  <a:pt x="1021638" y="58623"/>
                </a:lnTo>
                <a:lnTo>
                  <a:pt x="1081532" y="58623"/>
                </a:lnTo>
                <a:close/>
              </a:path>
              <a:path w="2331085" h="64135">
                <a:moveTo>
                  <a:pt x="1169339" y="58623"/>
                </a:moveTo>
                <a:lnTo>
                  <a:pt x="1055420" y="0"/>
                </a:lnTo>
                <a:lnTo>
                  <a:pt x="995514" y="0"/>
                </a:lnTo>
                <a:lnTo>
                  <a:pt x="1109433" y="58623"/>
                </a:lnTo>
                <a:lnTo>
                  <a:pt x="1169339" y="58623"/>
                </a:lnTo>
                <a:close/>
              </a:path>
              <a:path w="2331085" h="64135">
                <a:moveTo>
                  <a:pt x="1260500" y="58623"/>
                </a:moveTo>
                <a:lnTo>
                  <a:pt x="1146581" y="0"/>
                </a:lnTo>
                <a:lnTo>
                  <a:pt x="1086675" y="0"/>
                </a:lnTo>
                <a:lnTo>
                  <a:pt x="1200607" y="58623"/>
                </a:lnTo>
                <a:lnTo>
                  <a:pt x="1260500" y="58623"/>
                </a:lnTo>
                <a:close/>
              </a:path>
              <a:path w="2331085" h="64135">
                <a:moveTo>
                  <a:pt x="1348320" y="58623"/>
                </a:moveTo>
                <a:lnTo>
                  <a:pt x="1234401" y="0"/>
                </a:lnTo>
                <a:lnTo>
                  <a:pt x="1174496" y="0"/>
                </a:lnTo>
                <a:lnTo>
                  <a:pt x="1288415" y="58623"/>
                </a:lnTo>
                <a:lnTo>
                  <a:pt x="1348320" y="58623"/>
                </a:lnTo>
                <a:close/>
              </a:path>
              <a:path w="2331085" h="64135">
                <a:moveTo>
                  <a:pt x="1439481" y="58623"/>
                </a:moveTo>
                <a:lnTo>
                  <a:pt x="1325562" y="0"/>
                </a:lnTo>
                <a:lnTo>
                  <a:pt x="1265656" y="0"/>
                </a:lnTo>
                <a:lnTo>
                  <a:pt x="1379575" y="58623"/>
                </a:lnTo>
                <a:lnTo>
                  <a:pt x="1439481" y="58623"/>
                </a:lnTo>
                <a:close/>
              </a:path>
              <a:path w="2331085" h="64135">
                <a:moveTo>
                  <a:pt x="1527289" y="58623"/>
                </a:moveTo>
                <a:lnTo>
                  <a:pt x="1413370" y="0"/>
                </a:lnTo>
                <a:lnTo>
                  <a:pt x="1353464" y="0"/>
                </a:lnTo>
                <a:lnTo>
                  <a:pt x="1467383" y="58623"/>
                </a:lnTo>
                <a:lnTo>
                  <a:pt x="1527289" y="58623"/>
                </a:lnTo>
                <a:close/>
              </a:path>
              <a:path w="2331085" h="64135">
                <a:moveTo>
                  <a:pt x="1615109" y="58623"/>
                </a:moveTo>
                <a:lnTo>
                  <a:pt x="1501190" y="0"/>
                </a:lnTo>
                <a:lnTo>
                  <a:pt x="1441284" y="0"/>
                </a:lnTo>
                <a:lnTo>
                  <a:pt x="1555216" y="58623"/>
                </a:lnTo>
                <a:lnTo>
                  <a:pt x="1615109" y="58623"/>
                </a:lnTo>
                <a:close/>
              </a:path>
              <a:path w="2331085" h="64135">
                <a:moveTo>
                  <a:pt x="1706270" y="58623"/>
                </a:moveTo>
                <a:lnTo>
                  <a:pt x="1592351" y="0"/>
                </a:lnTo>
                <a:lnTo>
                  <a:pt x="1532445" y="0"/>
                </a:lnTo>
                <a:lnTo>
                  <a:pt x="1646364" y="58623"/>
                </a:lnTo>
                <a:lnTo>
                  <a:pt x="1706270" y="58623"/>
                </a:lnTo>
                <a:close/>
              </a:path>
              <a:path w="2331085" h="64135">
                <a:moveTo>
                  <a:pt x="1794090" y="58623"/>
                </a:moveTo>
                <a:lnTo>
                  <a:pt x="1680171" y="0"/>
                </a:lnTo>
                <a:lnTo>
                  <a:pt x="1620266" y="0"/>
                </a:lnTo>
                <a:lnTo>
                  <a:pt x="1734197" y="58623"/>
                </a:lnTo>
                <a:lnTo>
                  <a:pt x="1794090" y="58623"/>
                </a:lnTo>
                <a:close/>
              </a:path>
              <a:path w="2331085" h="64135">
                <a:moveTo>
                  <a:pt x="1973059" y="58623"/>
                </a:moveTo>
                <a:lnTo>
                  <a:pt x="1859140" y="0"/>
                </a:lnTo>
                <a:lnTo>
                  <a:pt x="1799234" y="0"/>
                </a:lnTo>
                <a:lnTo>
                  <a:pt x="1913166" y="58623"/>
                </a:lnTo>
                <a:lnTo>
                  <a:pt x="1973059" y="58623"/>
                </a:lnTo>
                <a:close/>
              </a:path>
              <a:path w="2331085" h="64135">
                <a:moveTo>
                  <a:pt x="2152040" y="58623"/>
                </a:moveTo>
                <a:lnTo>
                  <a:pt x="2038121" y="0"/>
                </a:lnTo>
                <a:lnTo>
                  <a:pt x="1978215" y="0"/>
                </a:lnTo>
                <a:lnTo>
                  <a:pt x="2092147" y="58623"/>
                </a:lnTo>
                <a:lnTo>
                  <a:pt x="2152040" y="58623"/>
                </a:lnTo>
                <a:close/>
              </a:path>
              <a:path w="2331085" h="64135">
                <a:moveTo>
                  <a:pt x="2331008" y="58623"/>
                </a:moveTo>
                <a:lnTo>
                  <a:pt x="2217089" y="0"/>
                </a:lnTo>
                <a:lnTo>
                  <a:pt x="2157184" y="0"/>
                </a:lnTo>
                <a:lnTo>
                  <a:pt x="2271115" y="58623"/>
                </a:lnTo>
                <a:lnTo>
                  <a:pt x="2331008" y="58623"/>
                </a:lnTo>
                <a:close/>
              </a:path>
            </a:pathLst>
          </a:custGeom>
          <a:solidFill>
            <a:srgbClr val="51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033200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395999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58802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121602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84403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47203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210004" y="40191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6872" y="0"/>
                </a:lnTo>
              </a:path>
            </a:pathLst>
          </a:custGeom>
          <a:ln w="22631">
            <a:solidFill>
              <a:srgbClr val="516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7021884" y="342860"/>
            <a:ext cx="3631565" cy="137795"/>
            <a:chOff x="7021884" y="342860"/>
            <a:chExt cx="3631565" cy="137795"/>
          </a:xfrm>
        </p:grpSpPr>
        <p:sp>
          <p:nvSpPr>
            <p:cNvPr id="78" name="object 78"/>
            <p:cNvSpPr/>
            <p:nvPr/>
          </p:nvSpPr>
          <p:spPr>
            <a:xfrm>
              <a:off x="9572805" y="401911"/>
              <a:ext cx="277495" cy="0"/>
            </a:xfrm>
            <a:custGeom>
              <a:avLst/>
              <a:gdLst/>
              <a:ahLst/>
              <a:cxnLst/>
              <a:rect l="l" t="t" r="r" b="b"/>
              <a:pathLst>
                <a:path w="277495">
                  <a:moveTo>
                    <a:pt x="0" y="0"/>
                  </a:moveTo>
                  <a:lnTo>
                    <a:pt x="276872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033200" y="354176"/>
              <a:ext cx="3609340" cy="114935"/>
            </a:xfrm>
            <a:custGeom>
              <a:avLst/>
              <a:gdLst/>
              <a:ahLst/>
              <a:cxnLst/>
              <a:rect l="l" t="t" r="r" b="b"/>
              <a:pathLst>
                <a:path w="3609340" h="114934">
                  <a:moveTo>
                    <a:pt x="0" y="114566"/>
                  </a:moveTo>
                  <a:lnTo>
                    <a:pt x="2921088" y="114566"/>
                  </a:lnTo>
                  <a:lnTo>
                    <a:pt x="3160179" y="0"/>
                  </a:lnTo>
                  <a:lnTo>
                    <a:pt x="3608908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7116451" y="619734"/>
            <a:ext cx="3587115" cy="624205"/>
            <a:chOff x="7116451" y="619734"/>
            <a:chExt cx="3587115" cy="624205"/>
          </a:xfrm>
        </p:grpSpPr>
        <p:sp>
          <p:nvSpPr>
            <p:cNvPr id="81" name="object 81"/>
            <p:cNvSpPr/>
            <p:nvPr/>
          </p:nvSpPr>
          <p:spPr>
            <a:xfrm>
              <a:off x="7127767" y="631050"/>
              <a:ext cx="3564254" cy="601980"/>
            </a:xfrm>
            <a:custGeom>
              <a:avLst/>
              <a:gdLst/>
              <a:ahLst/>
              <a:cxnLst/>
              <a:rect l="l" t="t" r="r" b="b"/>
              <a:pathLst>
                <a:path w="3564254" h="601980">
                  <a:moveTo>
                    <a:pt x="0" y="0"/>
                  </a:moveTo>
                  <a:lnTo>
                    <a:pt x="3467480" y="0"/>
                  </a:lnTo>
                  <a:lnTo>
                    <a:pt x="3564235" y="50135"/>
                  </a:lnTo>
                </a:path>
                <a:path w="3564254" h="601980">
                  <a:moveTo>
                    <a:pt x="3564235" y="601484"/>
                  </a:moveTo>
                  <a:lnTo>
                    <a:pt x="3057677" y="601484"/>
                  </a:lnTo>
                  <a:lnTo>
                    <a:pt x="2308987" y="233908"/>
                  </a:lnTo>
                  <a:lnTo>
                    <a:pt x="452018" y="233908"/>
                  </a:lnTo>
                  <a:lnTo>
                    <a:pt x="0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63356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63356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761186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761186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88821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888821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01644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01644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144078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144078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27171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27171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399335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399335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526970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526970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65459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65459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782228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782228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90986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909863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037485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037485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9165120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9165120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292742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292742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9420377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420377" y="639470"/>
              <a:ext cx="24130" cy="219710"/>
            </a:xfrm>
            <a:custGeom>
              <a:avLst/>
              <a:gdLst/>
              <a:ahLst/>
              <a:cxnLst/>
              <a:rect l="l" t="t" r="r" b="b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/>
          <p:nvPr/>
        </p:nvSpPr>
        <p:spPr>
          <a:xfrm>
            <a:off x="9467507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246844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42133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721470" y="164655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6" name="object 116"/>
          <p:cNvGrpSpPr/>
          <p:nvPr/>
        </p:nvGrpSpPr>
        <p:grpSpPr>
          <a:xfrm>
            <a:off x="6237175" y="-11315"/>
            <a:ext cx="4466590" cy="1477645"/>
            <a:chOff x="6237175" y="-11315"/>
            <a:chExt cx="4466590" cy="1477645"/>
          </a:xfrm>
        </p:grpSpPr>
        <p:sp>
          <p:nvSpPr>
            <p:cNvPr id="117" name="object 117"/>
            <p:cNvSpPr/>
            <p:nvPr/>
          </p:nvSpPr>
          <p:spPr>
            <a:xfrm>
              <a:off x="9162786" y="155385"/>
              <a:ext cx="0" cy="158115"/>
            </a:xfrm>
            <a:custGeom>
              <a:avLst/>
              <a:gdLst/>
              <a:ahLst/>
              <a:cxnLst/>
              <a:rect l="l" t="t" r="r" b="b"/>
              <a:pathLst>
                <a:path h="158115">
                  <a:moveTo>
                    <a:pt x="0" y="0"/>
                  </a:moveTo>
                  <a:lnTo>
                    <a:pt x="0" y="157899"/>
                  </a:lnTo>
                </a:path>
              </a:pathLst>
            </a:custGeom>
            <a:ln w="22631">
              <a:solidFill>
                <a:srgbClr val="94A2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248491" y="0"/>
              <a:ext cx="4443730" cy="1454785"/>
            </a:xfrm>
            <a:custGeom>
              <a:avLst/>
              <a:gdLst/>
              <a:ahLst/>
              <a:cxnLst/>
              <a:rect l="l" t="t" r="r" b="b"/>
              <a:pathLst>
                <a:path w="4443730" h="1454785">
                  <a:moveTo>
                    <a:pt x="0" y="0"/>
                  </a:moveTo>
                  <a:lnTo>
                    <a:pt x="0" y="349780"/>
                  </a:lnTo>
                  <a:lnTo>
                    <a:pt x="2171890" y="1454451"/>
                  </a:lnTo>
                  <a:lnTo>
                    <a:pt x="4443511" y="1454451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9" name="object 119"/>
          <p:cNvSpPr/>
          <p:nvPr/>
        </p:nvSpPr>
        <p:spPr>
          <a:xfrm>
            <a:off x="8041182" y="1645526"/>
            <a:ext cx="2331085" cy="64135"/>
          </a:xfrm>
          <a:custGeom>
            <a:avLst/>
            <a:gdLst/>
            <a:ahLst/>
            <a:cxnLst/>
            <a:rect l="l" t="t" r="r" b="b"/>
            <a:pathLst>
              <a:path w="2331084" h="64135">
                <a:moveTo>
                  <a:pt x="173824" y="0"/>
                </a:moveTo>
                <a:lnTo>
                  <a:pt x="113919" y="0"/>
                </a:lnTo>
                <a:lnTo>
                  <a:pt x="0" y="58623"/>
                </a:lnTo>
                <a:lnTo>
                  <a:pt x="59893" y="58623"/>
                </a:lnTo>
                <a:lnTo>
                  <a:pt x="173824" y="0"/>
                </a:lnTo>
                <a:close/>
              </a:path>
              <a:path w="2331084" h="64135">
                <a:moveTo>
                  <a:pt x="352806" y="0"/>
                </a:moveTo>
                <a:lnTo>
                  <a:pt x="292900" y="0"/>
                </a:lnTo>
                <a:lnTo>
                  <a:pt x="178981" y="58623"/>
                </a:lnTo>
                <a:lnTo>
                  <a:pt x="238874" y="58623"/>
                </a:lnTo>
                <a:lnTo>
                  <a:pt x="352806" y="0"/>
                </a:lnTo>
                <a:close/>
              </a:path>
              <a:path w="2331084" h="64135">
                <a:moveTo>
                  <a:pt x="531774" y="0"/>
                </a:moveTo>
                <a:lnTo>
                  <a:pt x="471868" y="0"/>
                </a:lnTo>
                <a:lnTo>
                  <a:pt x="357949" y="58623"/>
                </a:lnTo>
                <a:lnTo>
                  <a:pt x="417842" y="58623"/>
                </a:lnTo>
                <a:lnTo>
                  <a:pt x="531774" y="0"/>
                </a:lnTo>
                <a:close/>
              </a:path>
              <a:path w="2331084" h="64135">
                <a:moveTo>
                  <a:pt x="710755" y="0"/>
                </a:moveTo>
                <a:lnTo>
                  <a:pt x="650849" y="0"/>
                </a:lnTo>
                <a:lnTo>
                  <a:pt x="536930" y="58623"/>
                </a:lnTo>
                <a:lnTo>
                  <a:pt x="596823" y="58623"/>
                </a:lnTo>
                <a:lnTo>
                  <a:pt x="710755" y="0"/>
                </a:lnTo>
                <a:close/>
              </a:path>
              <a:path w="2331084" h="64135">
                <a:moveTo>
                  <a:pt x="798576" y="0"/>
                </a:moveTo>
                <a:lnTo>
                  <a:pt x="738670" y="0"/>
                </a:lnTo>
                <a:lnTo>
                  <a:pt x="624751" y="58623"/>
                </a:lnTo>
                <a:lnTo>
                  <a:pt x="684657" y="58623"/>
                </a:lnTo>
                <a:lnTo>
                  <a:pt x="798576" y="0"/>
                </a:lnTo>
                <a:close/>
              </a:path>
              <a:path w="2331084" h="64135">
                <a:moveTo>
                  <a:pt x="889723" y="0"/>
                </a:moveTo>
                <a:lnTo>
                  <a:pt x="829818" y="0"/>
                </a:lnTo>
                <a:lnTo>
                  <a:pt x="715899" y="58623"/>
                </a:lnTo>
                <a:lnTo>
                  <a:pt x="775792" y="58623"/>
                </a:lnTo>
                <a:lnTo>
                  <a:pt x="889723" y="0"/>
                </a:lnTo>
                <a:close/>
              </a:path>
              <a:path w="2331084" h="64135">
                <a:moveTo>
                  <a:pt x="977544" y="0"/>
                </a:moveTo>
                <a:lnTo>
                  <a:pt x="917638" y="0"/>
                </a:lnTo>
                <a:lnTo>
                  <a:pt x="803719" y="58623"/>
                </a:lnTo>
                <a:lnTo>
                  <a:pt x="863625" y="58623"/>
                </a:lnTo>
                <a:lnTo>
                  <a:pt x="977544" y="0"/>
                </a:lnTo>
                <a:close/>
              </a:path>
              <a:path w="2331084" h="64135">
                <a:moveTo>
                  <a:pt x="1065364" y="0"/>
                </a:moveTo>
                <a:lnTo>
                  <a:pt x="1005459" y="0"/>
                </a:lnTo>
                <a:lnTo>
                  <a:pt x="891540" y="58623"/>
                </a:lnTo>
                <a:lnTo>
                  <a:pt x="951445" y="58623"/>
                </a:lnTo>
                <a:lnTo>
                  <a:pt x="1065364" y="0"/>
                </a:lnTo>
                <a:close/>
              </a:path>
              <a:path w="2331084" h="64135">
                <a:moveTo>
                  <a:pt x="1156525" y="0"/>
                </a:moveTo>
                <a:lnTo>
                  <a:pt x="1096619" y="0"/>
                </a:lnTo>
                <a:lnTo>
                  <a:pt x="982700" y="58623"/>
                </a:lnTo>
                <a:lnTo>
                  <a:pt x="1042606" y="58623"/>
                </a:lnTo>
                <a:lnTo>
                  <a:pt x="1156525" y="0"/>
                </a:lnTo>
                <a:close/>
              </a:path>
              <a:path w="2331084" h="64135">
                <a:moveTo>
                  <a:pt x="1244333" y="0"/>
                </a:moveTo>
                <a:lnTo>
                  <a:pt x="1184427" y="0"/>
                </a:lnTo>
                <a:lnTo>
                  <a:pt x="1070508" y="58623"/>
                </a:lnTo>
                <a:lnTo>
                  <a:pt x="1130401" y="58623"/>
                </a:lnTo>
                <a:lnTo>
                  <a:pt x="1244333" y="0"/>
                </a:lnTo>
                <a:close/>
              </a:path>
              <a:path w="2331084" h="64135">
                <a:moveTo>
                  <a:pt x="1335493" y="0"/>
                </a:moveTo>
                <a:lnTo>
                  <a:pt x="1275588" y="0"/>
                </a:lnTo>
                <a:lnTo>
                  <a:pt x="1161669" y="58623"/>
                </a:lnTo>
                <a:lnTo>
                  <a:pt x="1221574" y="58623"/>
                </a:lnTo>
                <a:lnTo>
                  <a:pt x="1335493" y="0"/>
                </a:lnTo>
                <a:close/>
              </a:path>
              <a:path w="2331084" h="64135">
                <a:moveTo>
                  <a:pt x="1423314" y="0"/>
                </a:moveTo>
                <a:lnTo>
                  <a:pt x="1363408" y="0"/>
                </a:lnTo>
                <a:lnTo>
                  <a:pt x="1249489" y="58623"/>
                </a:lnTo>
                <a:lnTo>
                  <a:pt x="1309382" y="58623"/>
                </a:lnTo>
                <a:lnTo>
                  <a:pt x="1423314" y="0"/>
                </a:lnTo>
                <a:close/>
              </a:path>
              <a:path w="2331084" h="64135">
                <a:moveTo>
                  <a:pt x="1511134" y="0"/>
                </a:moveTo>
                <a:lnTo>
                  <a:pt x="1451229" y="0"/>
                </a:lnTo>
                <a:lnTo>
                  <a:pt x="1337310" y="58623"/>
                </a:lnTo>
                <a:lnTo>
                  <a:pt x="1397203" y="58623"/>
                </a:lnTo>
                <a:lnTo>
                  <a:pt x="1511134" y="0"/>
                </a:lnTo>
                <a:close/>
              </a:path>
              <a:path w="2331084" h="64135">
                <a:moveTo>
                  <a:pt x="1602282" y="0"/>
                </a:moveTo>
                <a:lnTo>
                  <a:pt x="1542376" y="0"/>
                </a:lnTo>
                <a:lnTo>
                  <a:pt x="1428457" y="58623"/>
                </a:lnTo>
                <a:lnTo>
                  <a:pt x="1488351" y="58623"/>
                </a:lnTo>
                <a:lnTo>
                  <a:pt x="1602282" y="0"/>
                </a:lnTo>
                <a:close/>
              </a:path>
              <a:path w="2331084" h="64135">
                <a:moveTo>
                  <a:pt x="1690103" y="0"/>
                </a:moveTo>
                <a:lnTo>
                  <a:pt x="1630197" y="0"/>
                </a:lnTo>
                <a:lnTo>
                  <a:pt x="1516278" y="58623"/>
                </a:lnTo>
                <a:lnTo>
                  <a:pt x="1576171" y="58623"/>
                </a:lnTo>
                <a:lnTo>
                  <a:pt x="1690103" y="0"/>
                </a:lnTo>
                <a:close/>
              </a:path>
              <a:path w="2331084" h="64135">
                <a:moveTo>
                  <a:pt x="1781263" y="0"/>
                </a:moveTo>
                <a:lnTo>
                  <a:pt x="1721358" y="0"/>
                </a:lnTo>
                <a:lnTo>
                  <a:pt x="1607439" y="58623"/>
                </a:lnTo>
                <a:lnTo>
                  <a:pt x="1667332" y="58623"/>
                </a:lnTo>
                <a:lnTo>
                  <a:pt x="1781263" y="0"/>
                </a:lnTo>
                <a:close/>
              </a:path>
              <a:path w="2331084" h="64135">
                <a:moveTo>
                  <a:pt x="1872424" y="0"/>
                </a:moveTo>
                <a:lnTo>
                  <a:pt x="1812518" y="0"/>
                </a:lnTo>
                <a:lnTo>
                  <a:pt x="1698599" y="58623"/>
                </a:lnTo>
                <a:lnTo>
                  <a:pt x="1758492" y="58623"/>
                </a:lnTo>
                <a:lnTo>
                  <a:pt x="1872424" y="0"/>
                </a:lnTo>
                <a:close/>
              </a:path>
              <a:path w="2331084" h="64135">
                <a:moveTo>
                  <a:pt x="1960245" y="0"/>
                </a:moveTo>
                <a:lnTo>
                  <a:pt x="1900339" y="0"/>
                </a:lnTo>
                <a:lnTo>
                  <a:pt x="1786420" y="58623"/>
                </a:lnTo>
                <a:lnTo>
                  <a:pt x="1846313" y="58623"/>
                </a:lnTo>
                <a:lnTo>
                  <a:pt x="1960245" y="0"/>
                </a:lnTo>
                <a:close/>
              </a:path>
              <a:path w="2331084" h="64135">
                <a:moveTo>
                  <a:pt x="2051392" y="0"/>
                </a:moveTo>
                <a:lnTo>
                  <a:pt x="1991487" y="0"/>
                </a:lnTo>
                <a:lnTo>
                  <a:pt x="1877568" y="58623"/>
                </a:lnTo>
                <a:lnTo>
                  <a:pt x="1937461" y="58623"/>
                </a:lnTo>
                <a:lnTo>
                  <a:pt x="2051392" y="0"/>
                </a:lnTo>
                <a:close/>
              </a:path>
              <a:path w="2331084" h="64135">
                <a:moveTo>
                  <a:pt x="2138311" y="5041"/>
                </a:moveTo>
                <a:lnTo>
                  <a:pt x="2078405" y="5041"/>
                </a:lnTo>
                <a:lnTo>
                  <a:pt x="1964486" y="63665"/>
                </a:lnTo>
                <a:lnTo>
                  <a:pt x="2024380" y="63665"/>
                </a:lnTo>
                <a:lnTo>
                  <a:pt x="2138311" y="5041"/>
                </a:lnTo>
                <a:close/>
              </a:path>
              <a:path w="2331084" h="64135">
                <a:moveTo>
                  <a:pt x="2331008" y="5041"/>
                </a:moveTo>
                <a:lnTo>
                  <a:pt x="2173808" y="5041"/>
                </a:lnTo>
                <a:lnTo>
                  <a:pt x="2059889" y="63665"/>
                </a:lnTo>
                <a:lnTo>
                  <a:pt x="2331008" y="63665"/>
                </a:lnTo>
                <a:lnTo>
                  <a:pt x="2331008" y="5041"/>
                </a:lnTo>
                <a:close/>
              </a:path>
            </a:pathLst>
          </a:custGeom>
          <a:solidFill>
            <a:srgbClr val="51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891976" y="118249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112639" y="118249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417350" y="118249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38012" y="118249"/>
            <a:ext cx="162560" cy="162560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336070" y="120865"/>
            <a:ext cx="22860" cy="158115"/>
          </a:xfrm>
          <a:custGeom>
            <a:avLst/>
            <a:gdLst/>
            <a:ahLst/>
            <a:cxnLst/>
            <a:rect l="l" t="t" r="r" b="b"/>
            <a:pathLst>
              <a:path w="22860" h="158115">
                <a:moveTo>
                  <a:pt x="22631" y="0"/>
                </a:moveTo>
                <a:lnTo>
                  <a:pt x="0" y="0"/>
                </a:lnTo>
                <a:lnTo>
                  <a:pt x="0" y="157899"/>
                </a:lnTo>
                <a:lnTo>
                  <a:pt x="22631" y="157899"/>
                </a:lnTo>
                <a:lnTo>
                  <a:pt x="22631" y="0"/>
                </a:lnTo>
                <a:close/>
              </a:path>
            </a:pathLst>
          </a:custGeom>
          <a:solidFill>
            <a:srgbClr val="526250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5" name="object 125"/>
          <p:cNvGrpSpPr/>
          <p:nvPr/>
        </p:nvGrpSpPr>
        <p:grpSpPr>
          <a:xfrm>
            <a:off x="3513239" y="223023"/>
            <a:ext cx="874394" cy="22860"/>
            <a:chOff x="3513239" y="223023"/>
            <a:chExt cx="874394" cy="22860"/>
          </a:xfrm>
        </p:grpSpPr>
        <p:sp>
          <p:nvSpPr>
            <p:cNvPr id="126" name="object 126"/>
            <p:cNvSpPr/>
            <p:nvPr/>
          </p:nvSpPr>
          <p:spPr>
            <a:xfrm>
              <a:off x="3513239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595197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677155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59114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841073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23031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004989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086948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168907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250865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332823" y="2343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ln w="22631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0" name="object 140"/>
          <p:cNvSpPr txBox="1"/>
          <p:nvPr/>
        </p:nvSpPr>
        <p:spPr>
          <a:xfrm>
            <a:off x="1628700" y="1577907"/>
            <a:ext cx="7435215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516250"/>
                </a:solidFill>
                <a:latin typeface="Century Gothic"/>
                <a:cs typeface="Century Gothic"/>
              </a:rPr>
              <a:t>Центр</a:t>
            </a:r>
            <a:r>
              <a:rPr sz="2800" b="1" spc="80" dirty="0">
                <a:solidFill>
                  <a:srgbClr val="516250"/>
                </a:solidFill>
                <a:latin typeface="Century Gothic"/>
                <a:cs typeface="Century Gothic"/>
              </a:rPr>
              <a:t> </a:t>
            </a:r>
            <a:r>
              <a:rPr sz="2800" b="1" spc="65" dirty="0">
                <a:solidFill>
                  <a:srgbClr val="516250"/>
                </a:solidFill>
                <a:latin typeface="Century Gothic"/>
                <a:cs typeface="Century Gothic"/>
              </a:rPr>
              <a:t>развития</a:t>
            </a:r>
            <a:endParaRPr sz="2800" b="1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2800" b="1" spc="-10" dirty="0">
                <a:solidFill>
                  <a:srgbClr val="516250"/>
                </a:solidFill>
                <a:latin typeface="Century Gothic"/>
                <a:cs typeface="Century Gothic"/>
              </a:rPr>
              <a:t>военно-</a:t>
            </a:r>
            <a:r>
              <a:rPr sz="2800" b="1" spc="-20" dirty="0">
                <a:solidFill>
                  <a:srgbClr val="516250"/>
                </a:solidFill>
                <a:latin typeface="Century Gothic"/>
                <a:cs typeface="Century Gothic"/>
              </a:rPr>
              <a:t>спортивной</a:t>
            </a:r>
            <a:r>
              <a:rPr sz="2800" b="1" spc="-60" dirty="0">
                <a:solidFill>
                  <a:srgbClr val="516250"/>
                </a:solidFill>
                <a:latin typeface="Century Gothic"/>
                <a:cs typeface="Century Gothic"/>
              </a:rPr>
              <a:t> </a:t>
            </a:r>
            <a:r>
              <a:rPr sz="2800" b="1" spc="45" dirty="0">
                <a:solidFill>
                  <a:srgbClr val="516250"/>
                </a:solidFill>
                <a:latin typeface="Century Gothic"/>
                <a:cs typeface="Century Gothic"/>
              </a:rPr>
              <a:t>подготовки</a:t>
            </a:r>
            <a:endParaRPr sz="2800" b="1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516250"/>
                </a:solidFill>
                <a:latin typeface="Century Gothic"/>
                <a:cs typeface="Century Gothic"/>
              </a:rPr>
              <a:t>и</a:t>
            </a:r>
            <a:r>
              <a:rPr sz="2800" b="1" spc="35" dirty="0">
                <a:solidFill>
                  <a:srgbClr val="516250"/>
                </a:solidFill>
                <a:latin typeface="Century Gothic"/>
                <a:cs typeface="Century Gothic"/>
              </a:rPr>
              <a:t> </a:t>
            </a:r>
            <a:r>
              <a:rPr sz="2800" b="1" spc="-20" dirty="0">
                <a:solidFill>
                  <a:srgbClr val="516250"/>
                </a:solidFill>
                <a:latin typeface="Century Gothic"/>
                <a:cs typeface="Century Gothic"/>
              </a:rPr>
              <a:t>патриотического</a:t>
            </a:r>
            <a:r>
              <a:rPr sz="2800" b="1" spc="35" dirty="0">
                <a:solidFill>
                  <a:srgbClr val="516250"/>
                </a:solidFill>
                <a:latin typeface="Century Gothic"/>
                <a:cs typeface="Century Gothic"/>
              </a:rPr>
              <a:t> </a:t>
            </a:r>
            <a:r>
              <a:rPr sz="2800" b="1" dirty="0">
                <a:solidFill>
                  <a:srgbClr val="516250"/>
                </a:solidFill>
                <a:latin typeface="Century Gothic"/>
                <a:cs typeface="Century Gothic"/>
              </a:rPr>
              <a:t>воспитания</a:t>
            </a:r>
            <a:r>
              <a:rPr sz="2800" b="1" spc="35" dirty="0">
                <a:solidFill>
                  <a:srgbClr val="516250"/>
                </a:solidFill>
                <a:latin typeface="Century Gothic"/>
                <a:cs typeface="Century Gothic"/>
              </a:rPr>
              <a:t> </a:t>
            </a:r>
            <a:r>
              <a:rPr sz="2800" b="1" spc="-50" dirty="0">
                <a:solidFill>
                  <a:srgbClr val="516250"/>
                </a:solidFill>
                <a:latin typeface="Century Gothic"/>
                <a:cs typeface="Century Gothic"/>
              </a:rPr>
              <a:t>молодежи</a:t>
            </a:r>
            <a:endParaRPr sz="2800" b="1" dirty="0">
              <a:latin typeface="Century Gothic"/>
              <a:cs typeface="Century Gothic"/>
            </a:endParaRPr>
          </a:p>
        </p:txBody>
      </p:sp>
      <p:grpSp>
        <p:nvGrpSpPr>
          <p:cNvPr id="141" name="object 141"/>
          <p:cNvGrpSpPr/>
          <p:nvPr/>
        </p:nvGrpSpPr>
        <p:grpSpPr>
          <a:xfrm>
            <a:off x="979689" y="1621002"/>
            <a:ext cx="9726930" cy="5724525"/>
            <a:chOff x="979689" y="1621002"/>
            <a:chExt cx="9726930" cy="5724525"/>
          </a:xfrm>
        </p:grpSpPr>
        <p:sp>
          <p:nvSpPr>
            <p:cNvPr id="142" name="object 142"/>
            <p:cNvSpPr/>
            <p:nvPr/>
          </p:nvSpPr>
          <p:spPr>
            <a:xfrm>
              <a:off x="10317267" y="1676636"/>
              <a:ext cx="375285" cy="1642745"/>
            </a:xfrm>
            <a:custGeom>
              <a:avLst/>
              <a:gdLst/>
              <a:ahLst/>
              <a:cxnLst/>
              <a:rect l="l" t="t" r="r" b="b"/>
              <a:pathLst>
                <a:path w="375284" h="1642745">
                  <a:moveTo>
                    <a:pt x="0" y="1635899"/>
                  </a:moveTo>
                  <a:lnTo>
                    <a:pt x="0" y="444893"/>
                  </a:lnTo>
                  <a:lnTo>
                    <a:pt x="216738" y="0"/>
                  </a:lnTo>
                  <a:lnTo>
                    <a:pt x="374735" y="4789"/>
                  </a:lnTo>
                </a:path>
                <a:path w="375284" h="1642745">
                  <a:moveTo>
                    <a:pt x="374735" y="1642472"/>
                  </a:moveTo>
                  <a:lnTo>
                    <a:pt x="0" y="1635899"/>
                  </a:lnTo>
                </a:path>
              </a:pathLst>
            </a:custGeom>
            <a:ln w="28752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317267" y="3405976"/>
              <a:ext cx="375285" cy="1281430"/>
            </a:xfrm>
            <a:custGeom>
              <a:avLst/>
              <a:gdLst/>
              <a:ahLst/>
              <a:cxnLst/>
              <a:rect l="l" t="t" r="r" b="b"/>
              <a:pathLst>
                <a:path w="375284" h="1281429">
                  <a:moveTo>
                    <a:pt x="0" y="1281391"/>
                  </a:moveTo>
                  <a:lnTo>
                    <a:pt x="0" y="662051"/>
                  </a:lnTo>
                  <a:lnTo>
                    <a:pt x="0" y="0"/>
                  </a:lnTo>
                  <a:lnTo>
                    <a:pt x="374735" y="0"/>
                  </a:lnTo>
                </a:path>
                <a:path w="375284" h="1281429">
                  <a:moveTo>
                    <a:pt x="374735" y="1281391"/>
                  </a:moveTo>
                  <a:lnTo>
                    <a:pt x="0" y="1281391"/>
                  </a:lnTo>
                </a:path>
              </a:pathLst>
            </a:custGeom>
            <a:ln w="28752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0317267" y="4763329"/>
              <a:ext cx="375285" cy="2520315"/>
            </a:xfrm>
            <a:custGeom>
              <a:avLst/>
              <a:gdLst/>
              <a:ahLst/>
              <a:cxnLst/>
              <a:rect l="l" t="t" r="r" b="b"/>
              <a:pathLst>
                <a:path w="375284" h="2520315">
                  <a:moveTo>
                    <a:pt x="0" y="0"/>
                  </a:moveTo>
                  <a:lnTo>
                    <a:pt x="0" y="2075306"/>
                  </a:lnTo>
                  <a:lnTo>
                    <a:pt x="216738" y="2520200"/>
                  </a:lnTo>
                  <a:lnTo>
                    <a:pt x="374735" y="2520200"/>
                  </a:lnTo>
                </a:path>
                <a:path w="375284" h="2520315">
                  <a:moveTo>
                    <a:pt x="374735" y="0"/>
                  </a:moveTo>
                  <a:lnTo>
                    <a:pt x="0" y="0"/>
                  </a:lnTo>
                </a:path>
              </a:pathLst>
            </a:custGeom>
            <a:ln w="28752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0290187" y="1621002"/>
              <a:ext cx="401955" cy="5724525"/>
            </a:xfrm>
            <a:custGeom>
              <a:avLst/>
              <a:gdLst/>
              <a:ahLst/>
              <a:cxnLst/>
              <a:rect l="l" t="t" r="r" b="b"/>
              <a:pathLst>
                <a:path w="401954" h="5724525">
                  <a:moveTo>
                    <a:pt x="0" y="5724144"/>
                  </a:moveTo>
                  <a:lnTo>
                    <a:pt x="0" y="0"/>
                  </a:lnTo>
                  <a:lnTo>
                    <a:pt x="401815" y="0"/>
                  </a:lnTo>
                  <a:lnTo>
                    <a:pt x="401815" y="5724144"/>
                  </a:lnTo>
                  <a:lnTo>
                    <a:pt x="0" y="5724144"/>
                  </a:lnTo>
                  <a:close/>
                </a:path>
              </a:pathLst>
            </a:custGeom>
            <a:solidFill>
              <a:srgbClr val="1D1D1B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545373" y="6701077"/>
              <a:ext cx="1537970" cy="96520"/>
            </a:xfrm>
            <a:custGeom>
              <a:avLst/>
              <a:gdLst/>
              <a:ahLst/>
              <a:cxnLst/>
              <a:rect l="l" t="t" r="r" b="b"/>
              <a:pathLst>
                <a:path w="1537970" h="96520">
                  <a:moveTo>
                    <a:pt x="1486115" y="0"/>
                  </a:moveTo>
                  <a:lnTo>
                    <a:pt x="1537462" y="22821"/>
                  </a:lnTo>
                  <a:lnTo>
                    <a:pt x="1537462" y="70358"/>
                  </a:lnTo>
                  <a:lnTo>
                    <a:pt x="1484757" y="96494"/>
                  </a:lnTo>
                  <a:lnTo>
                    <a:pt x="768730" y="96494"/>
                  </a:lnTo>
                  <a:lnTo>
                    <a:pt x="52704" y="96494"/>
                  </a:lnTo>
                  <a:lnTo>
                    <a:pt x="0" y="70358"/>
                  </a:lnTo>
                  <a:lnTo>
                    <a:pt x="0" y="22821"/>
                  </a:lnTo>
                  <a:lnTo>
                    <a:pt x="51346" y="0"/>
                  </a:lnTo>
                  <a:lnTo>
                    <a:pt x="1486115" y="0"/>
                  </a:lnTo>
                  <a:close/>
                </a:path>
              </a:pathLst>
            </a:custGeom>
            <a:ln w="12700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207347" y="6694423"/>
              <a:ext cx="4307840" cy="103505"/>
            </a:xfrm>
            <a:custGeom>
              <a:avLst/>
              <a:gdLst/>
              <a:ahLst/>
              <a:cxnLst/>
              <a:rect l="l" t="t" r="r" b="b"/>
              <a:pathLst>
                <a:path w="4307840" h="103504">
                  <a:moveTo>
                    <a:pt x="94119" y="0"/>
                  </a:moveTo>
                  <a:lnTo>
                    <a:pt x="48006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06" y="103162"/>
                  </a:lnTo>
                  <a:lnTo>
                    <a:pt x="94119" y="103162"/>
                  </a:lnTo>
                  <a:lnTo>
                    <a:pt x="32321" y="74168"/>
                  </a:lnTo>
                  <a:lnTo>
                    <a:pt x="32321" y="28524"/>
                  </a:lnTo>
                  <a:lnTo>
                    <a:pt x="94119" y="0"/>
                  </a:lnTo>
                  <a:close/>
                </a:path>
                <a:path w="4307840" h="103504">
                  <a:moveTo>
                    <a:pt x="193294" y="0"/>
                  </a:moveTo>
                  <a:lnTo>
                    <a:pt x="147180" y="0"/>
                  </a:lnTo>
                  <a:lnTo>
                    <a:pt x="99174" y="25679"/>
                  </a:lnTo>
                  <a:lnTo>
                    <a:pt x="99174" y="77482"/>
                  </a:lnTo>
                  <a:lnTo>
                    <a:pt x="147180" y="103162"/>
                  </a:lnTo>
                  <a:lnTo>
                    <a:pt x="193294" y="103162"/>
                  </a:lnTo>
                  <a:lnTo>
                    <a:pt x="131495" y="74168"/>
                  </a:lnTo>
                  <a:lnTo>
                    <a:pt x="131495" y="28524"/>
                  </a:lnTo>
                  <a:lnTo>
                    <a:pt x="193294" y="0"/>
                  </a:lnTo>
                  <a:close/>
                </a:path>
                <a:path w="4307840" h="103504">
                  <a:moveTo>
                    <a:pt x="287426" y="0"/>
                  </a:moveTo>
                  <a:lnTo>
                    <a:pt x="241312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12" y="103162"/>
                  </a:lnTo>
                  <a:lnTo>
                    <a:pt x="287426" y="103162"/>
                  </a:lnTo>
                  <a:lnTo>
                    <a:pt x="225628" y="74168"/>
                  </a:lnTo>
                  <a:lnTo>
                    <a:pt x="225628" y="28524"/>
                  </a:lnTo>
                  <a:lnTo>
                    <a:pt x="287426" y="0"/>
                  </a:lnTo>
                  <a:close/>
                </a:path>
                <a:path w="4307840" h="103504">
                  <a:moveTo>
                    <a:pt x="381558" y="0"/>
                  </a:moveTo>
                  <a:lnTo>
                    <a:pt x="335445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45" y="103162"/>
                  </a:lnTo>
                  <a:lnTo>
                    <a:pt x="381558" y="103162"/>
                  </a:lnTo>
                  <a:lnTo>
                    <a:pt x="319760" y="74168"/>
                  </a:lnTo>
                  <a:lnTo>
                    <a:pt x="319760" y="28524"/>
                  </a:lnTo>
                  <a:lnTo>
                    <a:pt x="381558" y="0"/>
                  </a:lnTo>
                  <a:close/>
                </a:path>
                <a:path w="4307840" h="103504">
                  <a:moveTo>
                    <a:pt x="480745" y="0"/>
                  </a:moveTo>
                  <a:lnTo>
                    <a:pt x="434632" y="0"/>
                  </a:lnTo>
                  <a:lnTo>
                    <a:pt x="386626" y="25679"/>
                  </a:lnTo>
                  <a:lnTo>
                    <a:pt x="386626" y="77482"/>
                  </a:lnTo>
                  <a:lnTo>
                    <a:pt x="434632" y="103162"/>
                  </a:lnTo>
                  <a:lnTo>
                    <a:pt x="480745" y="103162"/>
                  </a:lnTo>
                  <a:lnTo>
                    <a:pt x="418947" y="74168"/>
                  </a:lnTo>
                  <a:lnTo>
                    <a:pt x="418947" y="28524"/>
                  </a:lnTo>
                  <a:lnTo>
                    <a:pt x="480745" y="0"/>
                  </a:lnTo>
                  <a:close/>
                </a:path>
                <a:path w="4307840" h="103504">
                  <a:moveTo>
                    <a:pt x="574878" y="0"/>
                  </a:moveTo>
                  <a:lnTo>
                    <a:pt x="528764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64" y="103162"/>
                  </a:lnTo>
                  <a:lnTo>
                    <a:pt x="574878" y="103162"/>
                  </a:lnTo>
                  <a:lnTo>
                    <a:pt x="513080" y="74168"/>
                  </a:lnTo>
                  <a:lnTo>
                    <a:pt x="513080" y="28524"/>
                  </a:lnTo>
                  <a:lnTo>
                    <a:pt x="574878" y="0"/>
                  </a:lnTo>
                  <a:close/>
                </a:path>
                <a:path w="4307840" h="103504">
                  <a:moveTo>
                    <a:pt x="668997" y="0"/>
                  </a:moveTo>
                  <a:lnTo>
                    <a:pt x="622884" y="0"/>
                  </a:lnTo>
                  <a:lnTo>
                    <a:pt x="574878" y="25679"/>
                  </a:lnTo>
                  <a:lnTo>
                    <a:pt x="574878" y="77482"/>
                  </a:lnTo>
                  <a:lnTo>
                    <a:pt x="622884" y="103162"/>
                  </a:lnTo>
                  <a:lnTo>
                    <a:pt x="668997" y="103162"/>
                  </a:lnTo>
                  <a:lnTo>
                    <a:pt x="607199" y="74168"/>
                  </a:lnTo>
                  <a:lnTo>
                    <a:pt x="607199" y="28524"/>
                  </a:lnTo>
                  <a:lnTo>
                    <a:pt x="668997" y="0"/>
                  </a:lnTo>
                  <a:close/>
                </a:path>
                <a:path w="4307840" h="103504">
                  <a:moveTo>
                    <a:pt x="768184" y="0"/>
                  </a:moveTo>
                  <a:lnTo>
                    <a:pt x="722071" y="0"/>
                  </a:lnTo>
                  <a:lnTo>
                    <a:pt x="674065" y="25679"/>
                  </a:lnTo>
                  <a:lnTo>
                    <a:pt x="674065" y="77482"/>
                  </a:lnTo>
                  <a:lnTo>
                    <a:pt x="722071" y="103162"/>
                  </a:lnTo>
                  <a:lnTo>
                    <a:pt x="768184" y="103162"/>
                  </a:lnTo>
                  <a:lnTo>
                    <a:pt x="706386" y="74168"/>
                  </a:lnTo>
                  <a:lnTo>
                    <a:pt x="706386" y="28524"/>
                  </a:lnTo>
                  <a:lnTo>
                    <a:pt x="768184" y="0"/>
                  </a:lnTo>
                  <a:close/>
                </a:path>
                <a:path w="4307840" h="103504">
                  <a:moveTo>
                    <a:pt x="862317" y="0"/>
                  </a:moveTo>
                  <a:lnTo>
                    <a:pt x="816203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03" y="103162"/>
                  </a:lnTo>
                  <a:lnTo>
                    <a:pt x="862317" y="103162"/>
                  </a:lnTo>
                  <a:lnTo>
                    <a:pt x="800519" y="74168"/>
                  </a:lnTo>
                  <a:lnTo>
                    <a:pt x="800519" y="28524"/>
                  </a:lnTo>
                  <a:lnTo>
                    <a:pt x="862317" y="0"/>
                  </a:lnTo>
                  <a:close/>
                </a:path>
                <a:path w="4307840" h="103504">
                  <a:moveTo>
                    <a:pt x="956449" y="0"/>
                  </a:moveTo>
                  <a:lnTo>
                    <a:pt x="910336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36" y="103162"/>
                  </a:lnTo>
                  <a:lnTo>
                    <a:pt x="956449" y="103162"/>
                  </a:lnTo>
                  <a:lnTo>
                    <a:pt x="894651" y="74168"/>
                  </a:lnTo>
                  <a:lnTo>
                    <a:pt x="894651" y="28524"/>
                  </a:lnTo>
                  <a:lnTo>
                    <a:pt x="956449" y="0"/>
                  </a:lnTo>
                  <a:close/>
                </a:path>
                <a:path w="4307840" h="103504">
                  <a:moveTo>
                    <a:pt x="1055636" y="0"/>
                  </a:moveTo>
                  <a:lnTo>
                    <a:pt x="1009523" y="0"/>
                  </a:lnTo>
                  <a:lnTo>
                    <a:pt x="961517" y="25679"/>
                  </a:lnTo>
                  <a:lnTo>
                    <a:pt x="961517" y="77482"/>
                  </a:lnTo>
                  <a:lnTo>
                    <a:pt x="1009523" y="103162"/>
                  </a:lnTo>
                  <a:lnTo>
                    <a:pt x="1055636" y="103162"/>
                  </a:lnTo>
                  <a:lnTo>
                    <a:pt x="993838" y="74168"/>
                  </a:lnTo>
                  <a:lnTo>
                    <a:pt x="993838" y="28524"/>
                  </a:lnTo>
                  <a:lnTo>
                    <a:pt x="1055636" y="0"/>
                  </a:lnTo>
                  <a:close/>
                </a:path>
                <a:path w="4307840" h="103504">
                  <a:moveTo>
                    <a:pt x="1149756" y="0"/>
                  </a:moveTo>
                  <a:lnTo>
                    <a:pt x="1103642" y="0"/>
                  </a:lnTo>
                  <a:lnTo>
                    <a:pt x="1055636" y="25679"/>
                  </a:lnTo>
                  <a:lnTo>
                    <a:pt x="1055636" y="77482"/>
                  </a:lnTo>
                  <a:lnTo>
                    <a:pt x="1103642" y="103162"/>
                  </a:lnTo>
                  <a:lnTo>
                    <a:pt x="1149756" y="103162"/>
                  </a:lnTo>
                  <a:lnTo>
                    <a:pt x="1087958" y="74168"/>
                  </a:lnTo>
                  <a:lnTo>
                    <a:pt x="1087958" y="28524"/>
                  </a:lnTo>
                  <a:lnTo>
                    <a:pt x="1149756" y="0"/>
                  </a:lnTo>
                  <a:close/>
                </a:path>
                <a:path w="4307840" h="103504">
                  <a:moveTo>
                    <a:pt x="1243888" y="0"/>
                  </a:moveTo>
                  <a:lnTo>
                    <a:pt x="1197775" y="0"/>
                  </a:lnTo>
                  <a:lnTo>
                    <a:pt x="1149769" y="25679"/>
                  </a:lnTo>
                  <a:lnTo>
                    <a:pt x="1149769" y="77482"/>
                  </a:lnTo>
                  <a:lnTo>
                    <a:pt x="1197775" y="103162"/>
                  </a:lnTo>
                  <a:lnTo>
                    <a:pt x="1243888" y="103162"/>
                  </a:lnTo>
                  <a:lnTo>
                    <a:pt x="1182090" y="74168"/>
                  </a:lnTo>
                  <a:lnTo>
                    <a:pt x="1182090" y="28524"/>
                  </a:lnTo>
                  <a:lnTo>
                    <a:pt x="1243888" y="0"/>
                  </a:lnTo>
                  <a:close/>
                </a:path>
                <a:path w="4307840" h="103504">
                  <a:moveTo>
                    <a:pt x="1338021" y="0"/>
                  </a:moveTo>
                  <a:lnTo>
                    <a:pt x="1291907" y="0"/>
                  </a:lnTo>
                  <a:lnTo>
                    <a:pt x="1243901" y="25679"/>
                  </a:lnTo>
                  <a:lnTo>
                    <a:pt x="1243901" y="77482"/>
                  </a:lnTo>
                  <a:lnTo>
                    <a:pt x="1291907" y="103162"/>
                  </a:lnTo>
                  <a:lnTo>
                    <a:pt x="1338021" y="103162"/>
                  </a:lnTo>
                  <a:lnTo>
                    <a:pt x="1276223" y="74168"/>
                  </a:lnTo>
                  <a:lnTo>
                    <a:pt x="1276223" y="28524"/>
                  </a:lnTo>
                  <a:lnTo>
                    <a:pt x="1338021" y="0"/>
                  </a:lnTo>
                  <a:close/>
                </a:path>
                <a:path w="4307840" h="103504">
                  <a:moveTo>
                    <a:pt x="2969603" y="25679"/>
                  </a:moveTo>
                  <a:lnTo>
                    <a:pt x="2921597" y="0"/>
                  </a:lnTo>
                  <a:lnTo>
                    <a:pt x="2875483" y="0"/>
                  </a:lnTo>
                  <a:lnTo>
                    <a:pt x="2937281" y="28524"/>
                  </a:lnTo>
                  <a:lnTo>
                    <a:pt x="2937281" y="74168"/>
                  </a:lnTo>
                  <a:lnTo>
                    <a:pt x="2875483" y="103162"/>
                  </a:lnTo>
                  <a:lnTo>
                    <a:pt x="2921597" y="103162"/>
                  </a:lnTo>
                  <a:lnTo>
                    <a:pt x="2969603" y="77482"/>
                  </a:lnTo>
                  <a:lnTo>
                    <a:pt x="2969603" y="25679"/>
                  </a:lnTo>
                  <a:close/>
                </a:path>
                <a:path w="4307840" h="103504">
                  <a:moveTo>
                    <a:pt x="3063735" y="25679"/>
                  </a:moveTo>
                  <a:lnTo>
                    <a:pt x="3015729" y="0"/>
                  </a:lnTo>
                  <a:lnTo>
                    <a:pt x="2969615" y="0"/>
                  </a:lnTo>
                  <a:lnTo>
                    <a:pt x="3031413" y="28524"/>
                  </a:lnTo>
                  <a:lnTo>
                    <a:pt x="3031413" y="74168"/>
                  </a:lnTo>
                  <a:lnTo>
                    <a:pt x="2969615" y="103162"/>
                  </a:lnTo>
                  <a:lnTo>
                    <a:pt x="3015729" y="103162"/>
                  </a:lnTo>
                  <a:lnTo>
                    <a:pt x="3063735" y="77482"/>
                  </a:lnTo>
                  <a:lnTo>
                    <a:pt x="3063735" y="25679"/>
                  </a:lnTo>
                  <a:close/>
                </a:path>
                <a:path w="4307840" h="103504">
                  <a:moveTo>
                    <a:pt x="3157867" y="25679"/>
                  </a:moveTo>
                  <a:lnTo>
                    <a:pt x="3109861" y="0"/>
                  </a:lnTo>
                  <a:lnTo>
                    <a:pt x="3063748" y="0"/>
                  </a:lnTo>
                  <a:lnTo>
                    <a:pt x="3125546" y="28524"/>
                  </a:lnTo>
                  <a:lnTo>
                    <a:pt x="3125546" y="74168"/>
                  </a:lnTo>
                  <a:lnTo>
                    <a:pt x="3063748" y="103162"/>
                  </a:lnTo>
                  <a:lnTo>
                    <a:pt x="3109861" y="103162"/>
                  </a:lnTo>
                  <a:lnTo>
                    <a:pt x="3157867" y="77482"/>
                  </a:lnTo>
                  <a:lnTo>
                    <a:pt x="3157867" y="25679"/>
                  </a:lnTo>
                  <a:close/>
                </a:path>
                <a:path w="4307840" h="103504">
                  <a:moveTo>
                    <a:pt x="3252000" y="25679"/>
                  </a:moveTo>
                  <a:lnTo>
                    <a:pt x="3203994" y="0"/>
                  </a:lnTo>
                  <a:lnTo>
                    <a:pt x="3157880" y="0"/>
                  </a:lnTo>
                  <a:lnTo>
                    <a:pt x="3219678" y="28524"/>
                  </a:lnTo>
                  <a:lnTo>
                    <a:pt x="3219678" y="74168"/>
                  </a:lnTo>
                  <a:lnTo>
                    <a:pt x="3157880" y="103162"/>
                  </a:lnTo>
                  <a:lnTo>
                    <a:pt x="3203994" y="103162"/>
                  </a:lnTo>
                  <a:lnTo>
                    <a:pt x="3252000" y="77482"/>
                  </a:lnTo>
                  <a:lnTo>
                    <a:pt x="3252000" y="25679"/>
                  </a:lnTo>
                  <a:close/>
                </a:path>
                <a:path w="4307840" h="103504">
                  <a:moveTo>
                    <a:pt x="3351174" y="25679"/>
                  </a:moveTo>
                  <a:lnTo>
                    <a:pt x="3303168" y="0"/>
                  </a:lnTo>
                  <a:lnTo>
                    <a:pt x="3257054" y="0"/>
                  </a:lnTo>
                  <a:lnTo>
                    <a:pt x="3318853" y="28524"/>
                  </a:lnTo>
                  <a:lnTo>
                    <a:pt x="3318853" y="74168"/>
                  </a:lnTo>
                  <a:lnTo>
                    <a:pt x="3257054" y="103162"/>
                  </a:lnTo>
                  <a:lnTo>
                    <a:pt x="3303168" y="103162"/>
                  </a:lnTo>
                  <a:lnTo>
                    <a:pt x="3351174" y="77482"/>
                  </a:lnTo>
                  <a:lnTo>
                    <a:pt x="3351174" y="25679"/>
                  </a:lnTo>
                  <a:close/>
                </a:path>
                <a:path w="4307840" h="103504">
                  <a:moveTo>
                    <a:pt x="3445306" y="25679"/>
                  </a:moveTo>
                  <a:lnTo>
                    <a:pt x="3397300" y="0"/>
                  </a:lnTo>
                  <a:lnTo>
                    <a:pt x="3351187" y="0"/>
                  </a:lnTo>
                  <a:lnTo>
                    <a:pt x="3412985" y="28524"/>
                  </a:lnTo>
                  <a:lnTo>
                    <a:pt x="3412985" y="74168"/>
                  </a:lnTo>
                  <a:lnTo>
                    <a:pt x="3351187" y="103162"/>
                  </a:lnTo>
                  <a:lnTo>
                    <a:pt x="3397300" y="103162"/>
                  </a:lnTo>
                  <a:lnTo>
                    <a:pt x="3445306" y="77482"/>
                  </a:lnTo>
                  <a:lnTo>
                    <a:pt x="3445306" y="25679"/>
                  </a:lnTo>
                  <a:close/>
                </a:path>
                <a:path w="4307840" h="103504">
                  <a:moveTo>
                    <a:pt x="3539439" y="25679"/>
                  </a:moveTo>
                  <a:lnTo>
                    <a:pt x="3491433" y="0"/>
                  </a:lnTo>
                  <a:lnTo>
                    <a:pt x="3445319" y="0"/>
                  </a:lnTo>
                  <a:lnTo>
                    <a:pt x="3507117" y="28524"/>
                  </a:lnTo>
                  <a:lnTo>
                    <a:pt x="3507117" y="74168"/>
                  </a:lnTo>
                  <a:lnTo>
                    <a:pt x="3445319" y="103162"/>
                  </a:lnTo>
                  <a:lnTo>
                    <a:pt x="3491433" y="103162"/>
                  </a:lnTo>
                  <a:lnTo>
                    <a:pt x="3539439" y="77482"/>
                  </a:lnTo>
                  <a:lnTo>
                    <a:pt x="3539439" y="25679"/>
                  </a:lnTo>
                  <a:close/>
                </a:path>
                <a:path w="4307840" h="103504">
                  <a:moveTo>
                    <a:pt x="3638626" y="25679"/>
                  </a:moveTo>
                  <a:lnTo>
                    <a:pt x="3590620" y="0"/>
                  </a:lnTo>
                  <a:lnTo>
                    <a:pt x="3544506" y="0"/>
                  </a:lnTo>
                  <a:lnTo>
                    <a:pt x="3606304" y="28524"/>
                  </a:lnTo>
                  <a:lnTo>
                    <a:pt x="3606304" y="74168"/>
                  </a:lnTo>
                  <a:lnTo>
                    <a:pt x="3544506" y="103162"/>
                  </a:lnTo>
                  <a:lnTo>
                    <a:pt x="3590620" y="103162"/>
                  </a:lnTo>
                  <a:lnTo>
                    <a:pt x="3638626" y="77482"/>
                  </a:lnTo>
                  <a:lnTo>
                    <a:pt x="3638626" y="25679"/>
                  </a:lnTo>
                  <a:close/>
                </a:path>
                <a:path w="4307840" h="103504">
                  <a:moveTo>
                    <a:pt x="3732758" y="25679"/>
                  </a:moveTo>
                  <a:lnTo>
                    <a:pt x="3684740" y="0"/>
                  </a:lnTo>
                  <a:lnTo>
                    <a:pt x="3638626" y="0"/>
                  </a:lnTo>
                  <a:lnTo>
                    <a:pt x="3700424" y="28524"/>
                  </a:lnTo>
                  <a:lnTo>
                    <a:pt x="3700424" y="74168"/>
                  </a:lnTo>
                  <a:lnTo>
                    <a:pt x="3638626" y="103162"/>
                  </a:lnTo>
                  <a:lnTo>
                    <a:pt x="3684740" y="103162"/>
                  </a:lnTo>
                  <a:lnTo>
                    <a:pt x="3732758" y="77482"/>
                  </a:lnTo>
                  <a:lnTo>
                    <a:pt x="3732758" y="25679"/>
                  </a:lnTo>
                  <a:close/>
                </a:path>
                <a:path w="4307840" h="103504">
                  <a:moveTo>
                    <a:pt x="3826878" y="25679"/>
                  </a:moveTo>
                  <a:lnTo>
                    <a:pt x="3778872" y="0"/>
                  </a:lnTo>
                  <a:lnTo>
                    <a:pt x="3732758" y="0"/>
                  </a:lnTo>
                  <a:lnTo>
                    <a:pt x="3794556" y="28524"/>
                  </a:lnTo>
                  <a:lnTo>
                    <a:pt x="3794556" y="74168"/>
                  </a:lnTo>
                  <a:lnTo>
                    <a:pt x="3732758" y="103162"/>
                  </a:lnTo>
                  <a:lnTo>
                    <a:pt x="3778872" y="103162"/>
                  </a:lnTo>
                  <a:lnTo>
                    <a:pt x="3826878" y="77482"/>
                  </a:lnTo>
                  <a:lnTo>
                    <a:pt x="3826878" y="25679"/>
                  </a:lnTo>
                  <a:close/>
                </a:path>
                <a:path w="4307840" h="103504">
                  <a:moveTo>
                    <a:pt x="3926065" y="25679"/>
                  </a:moveTo>
                  <a:lnTo>
                    <a:pt x="3878059" y="0"/>
                  </a:lnTo>
                  <a:lnTo>
                    <a:pt x="3831945" y="0"/>
                  </a:lnTo>
                  <a:lnTo>
                    <a:pt x="3893743" y="28524"/>
                  </a:lnTo>
                  <a:lnTo>
                    <a:pt x="3893743" y="74168"/>
                  </a:lnTo>
                  <a:lnTo>
                    <a:pt x="3831945" y="103162"/>
                  </a:lnTo>
                  <a:lnTo>
                    <a:pt x="3878059" y="103162"/>
                  </a:lnTo>
                  <a:lnTo>
                    <a:pt x="3926065" y="77482"/>
                  </a:lnTo>
                  <a:lnTo>
                    <a:pt x="3926065" y="25679"/>
                  </a:lnTo>
                  <a:close/>
                </a:path>
                <a:path w="4307840" h="103504">
                  <a:moveTo>
                    <a:pt x="4020197" y="25679"/>
                  </a:moveTo>
                  <a:lnTo>
                    <a:pt x="3972191" y="0"/>
                  </a:lnTo>
                  <a:lnTo>
                    <a:pt x="3926078" y="0"/>
                  </a:lnTo>
                  <a:lnTo>
                    <a:pt x="3987876" y="28524"/>
                  </a:lnTo>
                  <a:lnTo>
                    <a:pt x="3987876" y="74168"/>
                  </a:lnTo>
                  <a:lnTo>
                    <a:pt x="3926078" y="103162"/>
                  </a:lnTo>
                  <a:lnTo>
                    <a:pt x="3972191" y="103162"/>
                  </a:lnTo>
                  <a:lnTo>
                    <a:pt x="4020197" y="77482"/>
                  </a:lnTo>
                  <a:lnTo>
                    <a:pt x="4020197" y="25679"/>
                  </a:lnTo>
                  <a:close/>
                </a:path>
                <a:path w="4307840" h="103504">
                  <a:moveTo>
                    <a:pt x="4114330" y="25679"/>
                  </a:moveTo>
                  <a:lnTo>
                    <a:pt x="4066324" y="0"/>
                  </a:lnTo>
                  <a:lnTo>
                    <a:pt x="4020210" y="0"/>
                  </a:lnTo>
                  <a:lnTo>
                    <a:pt x="4082008" y="28524"/>
                  </a:lnTo>
                  <a:lnTo>
                    <a:pt x="4082008" y="74168"/>
                  </a:lnTo>
                  <a:lnTo>
                    <a:pt x="4020210" y="103162"/>
                  </a:lnTo>
                  <a:lnTo>
                    <a:pt x="4066324" y="103162"/>
                  </a:lnTo>
                  <a:lnTo>
                    <a:pt x="4114330" y="77482"/>
                  </a:lnTo>
                  <a:lnTo>
                    <a:pt x="4114330" y="25679"/>
                  </a:lnTo>
                  <a:close/>
                </a:path>
                <a:path w="4307840" h="103504">
                  <a:moveTo>
                    <a:pt x="4213517" y="25679"/>
                  </a:moveTo>
                  <a:lnTo>
                    <a:pt x="4165498" y="0"/>
                  </a:lnTo>
                  <a:lnTo>
                    <a:pt x="4119384" y="0"/>
                  </a:lnTo>
                  <a:lnTo>
                    <a:pt x="4181183" y="28524"/>
                  </a:lnTo>
                  <a:lnTo>
                    <a:pt x="4181183" y="74168"/>
                  </a:lnTo>
                  <a:lnTo>
                    <a:pt x="4119384" y="103162"/>
                  </a:lnTo>
                  <a:lnTo>
                    <a:pt x="4165498" y="103162"/>
                  </a:lnTo>
                  <a:lnTo>
                    <a:pt x="4213517" y="77482"/>
                  </a:lnTo>
                  <a:lnTo>
                    <a:pt x="4213517" y="25679"/>
                  </a:lnTo>
                  <a:close/>
                </a:path>
                <a:path w="4307840" h="103504">
                  <a:moveTo>
                    <a:pt x="4307637" y="25679"/>
                  </a:moveTo>
                  <a:lnTo>
                    <a:pt x="4259631" y="0"/>
                  </a:lnTo>
                  <a:lnTo>
                    <a:pt x="4213517" y="0"/>
                  </a:lnTo>
                  <a:lnTo>
                    <a:pt x="4275315" y="28524"/>
                  </a:lnTo>
                  <a:lnTo>
                    <a:pt x="4275315" y="74168"/>
                  </a:lnTo>
                  <a:lnTo>
                    <a:pt x="4213517" y="103162"/>
                  </a:lnTo>
                  <a:lnTo>
                    <a:pt x="4259631" y="103162"/>
                  </a:lnTo>
                  <a:lnTo>
                    <a:pt x="4307637" y="77482"/>
                  </a:lnTo>
                  <a:lnTo>
                    <a:pt x="4307637" y="25679"/>
                  </a:lnTo>
                  <a:close/>
                </a:path>
              </a:pathLst>
            </a:custGeom>
            <a:solidFill>
              <a:srgbClr val="516250">
                <a:alpha val="6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7554610" y="6696842"/>
              <a:ext cx="2132965" cy="281940"/>
            </a:xfrm>
            <a:custGeom>
              <a:avLst/>
              <a:gdLst/>
              <a:ahLst/>
              <a:cxnLst/>
              <a:rect l="l" t="t" r="r" b="b"/>
              <a:pathLst>
                <a:path w="2132965" h="281940">
                  <a:moveTo>
                    <a:pt x="0" y="10223"/>
                  </a:moveTo>
                  <a:lnTo>
                    <a:pt x="0" y="0"/>
                  </a:lnTo>
                  <a:lnTo>
                    <a:pt x="297395" y="0"/>
                  </a:lnTo>
                  <a:lnTo>
                    <a:pt x="674649" y="161569"/>
                  </a:lnTo>
                  <a:lnTo>
                    <a:pt x="1918258" y="161569"/>
                  </a:lnTo>
                  <a:lnTo>
                    <a:pt x="2132698" y="281901"/>
                  </a:lnTo>
                  <a:lnTo>
                    <a:pt x="623277" y="281901"/>
                  </a:lnTo>
                  <a:lnTo>
                    <a:pt x="182829" y="100723"/>
                  </a:lnTo>
                  <a:lnTo>
                    <a:pt x="0" y="100723"/>
                  </a:lnTo>
                  <a:lnTo>
                    <a:pt x="0" y="88087"/>
                  </a:lnTo>
                  <a:lnTo>
                    <a:pt x="24358" y="75056"/>
                  </a:lnTo>
                  <a:lnTo>
                    <a:pt x="24358" y="23253"/>
                  </a:lnTo>
                  <a:lnTo>
                    <a:pt x="0" y="10223"/>
                  </a:lnTo>
                  <a:close/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84871" y="6855798"/>
              <a:ext cx="8722360" cy="165735"/>
            </a:xfrm>
            <a:custGeom>
              <a:avLst/>
              <a:gdLst/>
              <a:ahLst/>
              <a:cxnLst/>
              <a:rect l="l" t="t" r="r" b="b"/>
              <a:pathLst>
                <a:path w="8722360" h="165734">
                  <a:moveTo>
                    <a:pt x="8722258" y="165125"/>
                  </a:moveTo>
                  <a:lnTo>
                    <a:pt x="7132142" y="165125"/>
                  </a:lnTo>
                  <a:lnTo>
                    <a:pt x="6719227" y="0"/>
                  </a:lnTo>
                  <a:lnTo>
                    <a:pt x="3964101" y="0"/>
                  </a:lnTo>
                  <a:lnTo>
                    <a:pt x="4758156" y="0"/>
                  </a:ln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692027" y="6938365"/>
              <a:ext cx="2811780" cy="309880"/>
            </a:xfrm>
            <a:custGeom>
              <a:avLst/>
              <a:gdLst/>
              <a:ahLst/>
              <a:cxnLst/>
              <a:rect l="l" t="t" r="r" b="b"/>
              <a:pathLst>
                <a:path w="2811779" h="309879">
                  <a:moveTo>
                    <a:pt x="2811602" y="309359"/>
                  </a:moveTo>
                  <a:lnTo>
                    <a:pt x="1043139" y="309359"/>
                  </a:lnTo>
                  <a:lnTo>
                    <a:pt x="676808" y="165353"/>
                  </a:lnTo>
                  <a:lnTo>
                    <a:pt x="0" y="165353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262208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692034" y="6938365"/>
              <a:ext cx="5316855" cy="309880"/>
            </a:xfrm>
            <a:custGeom>
              <a:avLst/>
              <a:gdLst/>
              <a:ahLst/>
              <a:cxnLst/>
              <a:rect l="l" t="t" r="r" b="b"/>
              <a:pathLst>
                <a:path w="5316855" h="309879">
                  <a:moveTo>
                    <a:pt x="5093576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3"/>
                  </a:lnTo>
                  <a:lnTo>
                    <a:pt x="676795" y="165353"/>
                  </a:lnTo>
                  <a:lnTo>
                    <a:pt x="1043127" y="309359"/>
                  </a:lnTo>
                  <a:lnTo>
                    <a:pt x="2811589" y="309359"/>
                  </a:lnTo>
                  <a:lnTo>
                    <a:pt x="2505176" y="309359"/>
                  </a:lnTo>
                  <a:lnTo>
                    <a:pt x="4273638" y="309359"/>
                  </a:lnTo>
                  <a:lnTo>
                    <a:pt x="4639983" y="165353"/>
                  </a:lnTo>
                  <a:lnTo>
                    <a:pt x="5316778" y="165353"/>
                  </a:lnTo>
                  <a:lnTo>
                    <a:pt x="5316778" y="87744"/>
                  </a:lnTo>
                  <a:lnTo>
                    <a:pt x="5093576" y="0"/>
                  </a:lnTo>
                  <a:close/>
                </a:path>
              </a:pathLst>
            </a:custGeom>
            <a:solidFill>
              <a:srgbClr val="516250">
                <a:alpha val="6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005630" y="7053319"/>
              <a:ext cx="1701800" cy="50800"/>
            </a:xfrm>
            <a:custGeom>
              <a:avLst/>
              <a:gdLst/>
              <a:ahLst/>
              <a:cxnLst/>
              <a:rect l="l" t="t" r="r" b="b"/>
              <a:pathLst>
                <a:path w="1701800" h="50800">
                  <a:moveTo>
                    <a:pt x="0" y="50406"/>
                  </a:moveTo>
                  <a:lnTo>
                    <a:pt x="412203" y="50406"/>
                  </a:lnTo>
                  <a:lnTo>
                    <a:pt x="532803" y="0"/>
                  </a:lnTo>
                  <a:lnTo>
                    <a:pt x="1701495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538429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688690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38952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989213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9139476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289736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439998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590259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004690" y="6696842"/>
              <a:ext cx="2132965" cy="281940"/>
            </a:xfrm>
            <a:custGeom>
              <a:avLst/>
              <a:gdLst/>
              <a:ahLst/>
              <a:cxnLst/>
              <a:rect l="l" t="t" r="r" b="b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6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84874" y="7053319"/>
              <a:ext cx="1701800" cy="50800"/>
            </a:xfrm>
            <a:custGeom>
              <a:avLst/>
              <a:gdLst/>
              <a:ahLst/>
              <a:cxnLst/>
              <a:rect l="l" t="t" r="r" b="b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036704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886442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736181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585920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435658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285397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135134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984873" y="7083925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516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" name="object 140"/>
          <p:cNvSpPr txBox="1"/>
          <p:nvPr/>
        </p:nvSpPr>
        <p:spPr>
          <a:xfrm>
            <a:off x="120381" y="4909497"/>
            <a:ext cx="9915351" cy="1528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516250"/>
                </a:solidFill>
                <a:latin typeface="Century Gothic"/>
                <a:cs typeface="Century Gothic"/>
              </a:rPr>
              <a:t>Тема: «Техника безопасности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516250"/>
                </a:solidFill>
                <a:latin typeface="Century Gothic"/>
                <a:cs typeface="Century Gothic"/>
              </a:rPr>
              <a:t>при работе с БАС.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516250"/>
                </a:solidFill>
                <a:latin typeface="Century Gothic"/>
                <a:cs typeface="Century Gothic"/>
              </a:rPr>
              <a:t>Классификация, технические характеристики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516250"/>
                </a:solidFill>
                <a:latin typeface="Century Gothic"/>
                <a:cs typeface="Century Gothic"/>
              </a:rPr>
              <a:t>и принцип работы БАС»</a:t>
            </a:r>
            <a:endParaRPr sz="2400" dirty="0">
              <a:latin typeface="Century Gothic"/>
              <a:cs typeface="Century Gothic"/>
            </a:endParaRP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B3EE0498-0CB5-4A92-D236-66F64F4DB5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9741" r="9945" b="11494"/>
          <a:stretch/>
        </p:blipFill>
        <p:spPr>
          <a:xfrm>
            <a:off x="3975100" y="713537"/>
            <a:ext cx="669802" cy="65553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E07E58E0-2000-110B-55A9-55BA2041F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78" y="728170"/>
            <a:ext cx="669802" cy="669802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262E81BA-B86E-9535-DDAC-98184424F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9" y="728170"/>
            <a:ext cx="669802" cy="669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BAC46D83-9206-4D46-82FA-7D8617644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" y="1873162"/>
            <a:ext cx="10699432" cy="382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43" y="3927860"/>
            <a:ext cx="4934769" cy="2775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43" y="1927265"/>
            <a:ext cx="2915464" cy="2186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79564DC-AD39-C46F-3999-2CEC19C2C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300" y="1293467"/>
            <a:ext cx="5562600" cy="5410200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rebuchet MS" panose="020B0603020202020204" pitchFamily="34" charset="0"/>
              </a:rPr>
              <a:t>БПЛА, подъемная сила и тяга создается с помощью двух несущих винтов или пары несущего и рулевого.</a:t>
            </a:r>
            <a:br>
              <a:rPr lang="ru-RU" sz="2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rebuchet MS" panose="020B06030202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rebuchet MS" panose="020B0603020202020204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rebuchet MS" panose="020B06030202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rebuchet MS" panose="020B0603020202020204" pitchFamily="34" charset="0"/>
              </a:rPr>
              <a:t>+ вертикальный взлет и посадка, возможность зависать, возможны небольшие габариты изготовления</a:t>
            </a:r>
            <a:br>
              <a:rPr lang="ru-RU" sz="2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rebuchet MS" panose="020B06030202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rebuchet MS" panose="020B0603020202020204" pitchFamily="34" charset="0"/>
              </a:rPr>
              <a:t>- небольшая продолжительность полета, зависимость от погоды, сложность в обслуживании, дороговизна</a:t>
            </a:r>
            <a:br>
              <a:rPr lang="ru-RU" sz="2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rebuchet MS" panose="020B0603020202020204" pitchFamily="34" charset="0"/>
              </a:rPr>
            </a:br>
            <a:endParaRPr lang="ru-RU" sz="2400" dirty="0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23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07" y="3019425"/>
            <a:ext cx="4811970" cy="3608978"/>
          </a:xfrm>
          <a:prstGeom prst="rect">
            <a:avLst/>
          </a:prstGeom>
        </p:spPr>
      </p:pic>
      <p:pic>
        <p:nvPicPr>
          <p:cNvPr id="6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3019425"/>
            <a:ext cx="4811971" cy="3608978"/>
          </a:xfrm>
          <a:prstGeom prst="rect">
            <a:avLst/>
          </a:prstGeom>
        </p:spPr>
      </p:pic>
      <p:sp>
        <p:nvSpPr>
          <p:cNvPr id="7" name="Прямоугольник 4"/>
          <p:cNvSpPr/>
          <p:nvPr/>
        </p:nvSpPr>
        <p:spPr>
          <a:xfrm>
            <a:off x="2425226" y="1001705"/>
            <a:ext cx="640922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4800" b="1" dirty="0" err="1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Мультироторные</a:t>
            </a:r>
            <a:r>
              <a:rPr lang="ru-RU" sz="4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 (</a:t>
            </a:r>
            <a:r>
              <a:rPr lang="ru-RU" sz="4800" b="1" dirty="0" err="1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мультикоптеры</a:t>
            </a:r>
            <a:r>
              <a:rPr lang="ru-RU" sz="4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237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BAC46D83-9206-4D46-82FA-7D8617644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" y="1873162"/>
            <a:ext cx="10699432" cy="382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822F3-A3B6-4838-95E5-75B719EDC5F9}"/>
              </a:ext>
            </a:extLst>
          </p:cNvPr>
          <p:cNvSpPr txBox="1"/>
          <p:nvPr/>
        </p:nvSpPr>
        <p:spPr>
          <a:xfrm>
            <a:off x="241300" y="2000987"/>
            <a:ext cx="5485804" cy="378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err="1">
                <a:solidFill>
                  <a:srgbClr val="1D1D1B"/>
                </a:solidFill>
                <a:latin typeface="Trebuchet MS"/>
                <a:ea typeface="+mn-ea"/>
              </a:rPr>
              <a:t>Мультироторные</a:t>
            </a: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 системы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Это БПЛА имеющие два и более несущих винта.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rgbClr val="1D1D1B"/>
              </a:solidFill>
              <a:latin typeface="Trebuchet MS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+ вертикальный взлет и посадка, возможность зависать, небольшие габариты, простота в ремонте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- малая продолжительность полета, зависимость от погоды, сложность управления (</a:t>
            </a:r>
            <a:r>
              <a:rPr lang="en-US" dirty="0">
                <a:solidFill>
                  <a:srgbClr val="1D1D1B"/>
                </a:solidFill>
                <a:latin typeface="Trebuchet MS"/>
                <a:ea typeface="+mn-ea"/>
              </a:rPr>
              <a:t>FPV)</a:t>
            </a: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, сильно шумят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62" y="3244665"/>
            <a:ext cx="3478981" cy="2637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92" y="1139172"/>
            <a:ext cx="2846851" cy="1423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57" y="1887797"/>
            <a:ext cx="3018279" cy="2154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77" y="4840232"/>
            <a:ext cx="3246560" cy="1879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690CAFA3-2008-E978-FE67-03C976582365}"/>
              </a:ext>
            </a:extLst>
          </p:cNvPr>
          <p:cNvSpPr/>
          <p:nvPr/>
        </p:nvSpPr>
        <p:spPr>
          <a:xfrm>
            <a:off x="1460500" y="457128"/>
            <a:ext cx="64092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400" b="1" dirty="0" err="1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Мультироторные</a:t>
            </a:r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 (</a:t>
            </a:r>
            <a:r>
              <a:rPr lang="ru-RU" sz="2400" b="1" dirty="0" err="1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мультикоптеры</a:t>
            </a:r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0204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>
            <a:extLst>
              <a:ext uri="{FF2B5EF4-FFF2-40B4-BE49-F238E27FC236}">
                <a16:creationId xmlns:a16="http://schemas.microsoft.com/office/drawing/2014/main" id="{54B46044-1A93-A76D-ECF7-6EF122163A60}"/>
              </a:ext>
            </a:extLst>
          </p:cNvPr>
          <p:cNvSpPr txBox="1">
            <a:spLocks/>
          </p:cNvSpPr>
          <p:nvPr/>
        </p:nvSpPr>
        <p:spPr>
          <a:xfrm>
            <a:off x="706160" y="3147802"/>
            <a:ext cx="3124200" cy="6858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dirty="0" err="1"/>
              <a:t>Бикоптер</a:t>
            </a:r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54B46044-1A93-A76D-ECF7-6EF122163A60}"/>
              </a:ext>
            </a:extLst>
          </p:cNvPr>
          <p:cNvSpPr txBox="1">
            <a:spLocks/>
          </p:cNvSpPr>
          <p:nvPr/>
        </p:nvSpPr>
        <p:spPr>
          <a:xfrm>
            <a:off x="7500477" y="3546539"/>
            <a:ext cx="2133600" cy="4572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/>
              <a:t>Квадрокоптер</a:t>
            </a:r>
            <a:endParaRPr lang="ru-RU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54B46044-1A93-A76D-ECF7-6EF122163A60}"/>
              </a:ext>
            </a:extLst>
          </p:cNvPr>
          <p:cNvSpPr txBox="1">
            <a:spLocks/>
          </p:cNvSpPr>
          <p:nvPr/>
        </p:nvSpPr>
        <p:spPr>
          <a:xfrm>
            <a:off x="7516490" y="7095352"/>
            <a:ext cx="2117587" cy="4359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/>
              <a:t>Октокоптер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5037" r="-2912" b="8330"/>
          <a:stretch/>
        </p:blipFill>
        <p:spPr>
          <a:xfrm>
            <a:off x="6648554" y="1185114"/>
            <a:ext cx="3837446" cy="2449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7757" t="25818" r="15742" b="22796"/>
          <a:stretch/>
        </p:blipFill>
        <p:spPr>
          <a:xfrm>
            <a:off x="140304" y="4084162"/>
            <a:ext cx="4018230" cy="3104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155" y="2059445"/>
            <a:ext cx="4078248" cy="23304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0585" t="6741" r="5779" b="6741"/>
          <a:stretch/>
        </p:blipFill>
        <p:spPr>
          <a:xfrm>
            <a:off x="6255878" y="4177997"/>
            <a:ext cx="4230122" cy="29173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2" y="1145905"/>
            <a:ext cx="3709705" cy="20787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38469" y="6726020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/>
              <a:t>Гексокоптер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12598" y="4383846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dirty="0"/>
              <a:t>Три-</a:t>
            </a:r>
            <a:r>
              <a:rPr lang="ru-RU" dirty="0" err="1"/>
              <a:t>коптер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99823D-BE49-8627-BD7D-30DC23DA5ADC}"/>
              </a:ext>
            </a:extLst>
          </p:cNvPr>
          <p:cNvSpPr/>
          <p:nvPr/>
        </p:nvSpPr>
        <p:spPr>
          <a:xfrm>
            <a:off x="1536700" y="443287"/>
            <a:ext cx="488325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Разновидности</a:t>
            </a:r>
          </a:p>
        </p:txBody>
      </p:sp>
    </p:spTree>
    <p:extLst>
      <p:ext uri="{BB962C8B-B14F-4D97-AF65-F5344CB8AC3E}">
        <p14:creationId xmlns:p14="http://schemas.microsoft.com/office/powerpoint/2010/main" val="230421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" y="1757787"/>
            <a:ext cx="5128072" cy="2474412"/>
          </a:xfrm>
          <a:prstGeom prst="rect">
            <a:avLst/>
          </a:prstGeom>
        </p:spPr>
      </p:pic>
      <p:sp>
        <p:nvSpPr>
          <p:cNvPr id="7" name="Прямоугольник 4"/>
          <p:cNvSpPr/>
          <p:nvPr/>
        </p:nvSpPr>
        <p:spPr>
          <a:xfrm>
            <a:off x="-33031" y="963948"/>
            <a:ext cx="1036908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36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С неподвижным крылом </a:t>
            </a:r>
          </a:p>
          <a:p>
            <a:pPr algn="ctr"/>
            <a:r>
              <a:rPr lang="ru-RU" sz="36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(самолетного типа)</a:t>
            </a:r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 rotWithShape="1">
          <a:blip r:embed="rId3"/>
          <a:srcRect l="64263" t="-359" b="1"/>
          <a:stretch>
            <a:fillRect/>
          </a:stretch>
        </p:blipFill>
        <p:spPr>
          <a:xfrm>
            <a:off x="692519" y="4328403"/>
            <a:ext cx="3821484" cy="2460541"/>
          </a:xfrm>
          <a:prstGeom prst="rect">
            <a:avLst/>
          </a:prstGeom>
        </p:spPr>
      </p:pic>
      <p:pic>
        <p:nvPicPr>
          <p:cNvPr id="9" name="Рисунок 10"/>
          <p:cNvPicPr>
            <a:picLocks noChangeAspect="1"/>
          </p:cNvPicPr>
          <p:nvPr/>
        </p:nvPicPr>
        <p:blipFill rotWithShape="1">
          <a:blip r:embed="rId3"/>
          <a:srcRect l="32605" t="-359" r="35737" b="1"/>
          <a:stretch>
            <a:fillRect/>
          </a:stretch>
        </p:blipFill>
        <p:spPr>
          <a:xfrm>
            <a:off x="6528682" y="4328402"/>
            <a:ext cx="3385305" cy="24605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45" y="923482"/>
            <a:ext cx="6007498" cy="43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4ABC63-2A9C-9A87-0950-3D0509760A3A}"/>
              </a:ext>
            </a:extLst>
          </p:cNvPr>
          <p:cNvSpPr txBox="1"/>
          <p:nvPr/>
        </p:nvSpPr>
        <p:spPr>
          <a:xfrm>
            <a:off x="88900" y="1495425"/>
            <a:ext cx="6770933" cy="502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Подъемная сила создаётся аэродинамическим способом за счет напора воздуха набегающего на неподвижное крыло. В качестве двигателя используют тянущие или толкающие винты, реактивные двигатели. Конструктивно схожи с пилотируемой авиацией.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+ большая дальность, высота и продолжительность полета, большая автономность, простота в обслуживании, дешевизна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- горизонтальный взлет (нужна взлетная полоса или катапульта), сложность в управлении, возможен большой вес, сложность доработки, сложности с посадкой (нужна посадочная полоса, парашют, сети, тросы)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8214D4-5C94-0C69-CB96-28D16CE90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23" y="2722948"/>
            <a:ext cx="4324577" cy="288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417EEE-237E-D91F-D6A1-2FEFB7E35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5031619"/>
            <a:ext cx="3740125" cy="2203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D3F57-7051-FF75-42C8-39ACAEE25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99" y="1094793"/>
            <a:ext cx="3627485" cy="2308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6012419A-1CCB-1677-7969-12438E0992D8}"/>
              </a:ext>
            </a:extLst>
          </p:cNvPr>
          <p:cNvSpPr/>
          <p:nvPr/>
        </p:nvSpPr>
        <p:spPr>
          <a:xfrm>
            <a:off x="-368300" y="462744"/>
            <a:ext cx="79687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Самолетного типа</a:t>
            </a:r>
          </a:p>
        </p:txBody>
      </p:sp>
    </p:spTree>
    <p:extLst>
      <p:ext uri="{BB962C8B-B14F-4D97-AF65-F5344CB8AC3E}">
        <p14:creationId xmlns:p14="http://schemas.microsoft.com/office/powerpoint/2010/main" val="1938251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>
            <a:off x="774700" y="430819"/>
            <a:ext cx="6879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Конвертопланы (гибридные)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8" r="3853" b="11097"/>
          <a:stretch/>
        </p:blipFill>
        <p:spPr>
          <a:xfrm>
            <a:off x="-520700" y="4314825"/>
            <a:ext cx="5457216" cy="26017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03" b="87796" l="6028" r="66434">
                        <a14:backgroundMark x1="49492" y1="69063" x2="46193" y2="64711"/>
                        <a14:backgroundMark x1="61929" y1="69063" x2="60914" y2="64144"/>
                        <a14:backgroundMark x1="50635" y1="54588" x2="50761" y2="52696"/>
                        <a14:backgroundMark x1="46193" y1="63955" x2="43084" y2="63198"/>
                        <a14:backgroundMark x1="42957" y1="63009" x2="40799" y2="61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1" t="4582" r="31543" b="7217"/>
          <a:stretch/>
        </p:blipFill>
        <p:spPr>
          <a:xfrm>
            <a:off x="6214245" y="753381"/>
            <a:ext cx="3901694" cy="3626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4237" b="11494"/>
          <a:stretch/>
        </p:blipFill>
        <p:spPr>
          <a:xfrm>
            <a:off x="4432299" y="4162425"/>
            <a:ext cx="6096001" cy="32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5543">
            <a:off x="301119" y="1612722"/>
            <a:ext cx="5045948" cy="276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1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>
            <a:off x="-15875" y="917188"/>
            <a:ext cx="640922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36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Конвертопланы (гибридные)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49379-1A77-3DA1-71D9-35038B72DA86}"/>
              </a:ext>
            </a:extLst>
          </p:cNvPr>
          <p:cNvSpPr txBox="1"/>
          <p:nvPr/>
        </p:nvSpPr>
        <p:spPr>
          <a:xfrm>
            <a:off x="212297" y="2118193"/>
            <a:ext cx="6155648" cy="502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Конвертопланы и гибридные модели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Схемы не сильно распространены из-за сложности в реализации.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Конвертопланы – летательные аппараты с поворотными винтами.</a:t>
            </a:r>
          </a:p>
          <a:p>
            <a:pPr>
              <a:lnSpc>
                <a:spcPct val="150000"/>
              </a:lnSpc>
            </a:pPr>
            <a:r>
              <a:rPr lang="ru-RU" dirty="0" err="1">
                <a:solidFill>
                  <a:srgbClr val="1D1D1B"/>
                </a:solidFill>
                <a:latin typeface="Trebuchet MS"/>
                <a:ea typeface="+mn-ea"/>
              </a:rPr>
              <a:t>Фтолы</a:t>
            </a: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 – отдельные двигатели для вертикального взлета и отдельные для горизонтального полета.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+ вертикальный взлет и посадка, возможность зависать, высокая скорость полета, неплохая продолжительность полета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D1D1B"/>
                </a:solidFill>
                <a:latin typeface="Trebuchet MS"/>
                <a:ea typeface="+mn-ea"/>
              </a:rPr>
              <a:t>- зависимость от погоды, сложность управления, сложность в обслуживании, дороговизна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FDE47-9A18-0AB5-149D-E7701423C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57" y="4119140"/>
            <a:ext cx="4549023" cy="3045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07E0D8-B80E-51F3-5BA6-857920642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1571625"/>
            <a:ext cx="4193480" cy="1986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8817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>
            <a:off x="148251" y="964771"/>
            <a:ext cx="429242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32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Радиоуправляемые планеры</a:t>
            </a:r>
          </a:p>
        </p:txBody>
      </p:sp>
      <p:sp>
        <p:nvSpPr>
          <p:cNvPr id="12" name="Прямоугольник 4"/>
          <p:cNvSpPr/>
          <p:nvPr/>
        </p:nvSpPr>
        <p:spPr>
          <a:xfrm>
            <a:off x="5346700" y="1210991"/>
            <a:ext cx="429242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32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Привязные БПЛА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2577" y="4736860"/>
            <a:ext cx="4427972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Эти аппараты для набора</a:t>
            </a:r>
          </a:p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высоты могут использовать</a:t>
            </a:r>
          </a:p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разные средства, но после</a:t>
            </a:r>
          </a:p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набора высоты не</a:t>
            </a:r>
          </a:p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используют силовую</a:t>
            </a:r>
          </a:p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установку, а полагаются</a:t>
            </a:r>
          </a:p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только на подъемную силу</a:t>
            </a:r>
          </a:p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крыла.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37300" y="5014629"/>
            <a:ext cx="4033025" cy="106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Их особенность в том что энергия поступает к</a:t>
            </a:r>
          </a:p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ним по проводу.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85" y="1812231"/>
            <a:ext cx="5503615" cy="30353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1" r="-1249" b="26556"/>
          <a:stretch/>
        </p:blipFill>
        <p:spPr>
          <a:xfrm>
            <a:off x="0" y="2342141"/>
            <a:ext cx="5053126" cy="23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>
            <a:off x="1155700" y="352425"/>
            <a:ext cx="586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Аэростатического</a:t>
            </a: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типа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7500" y="5637986"/>
            <a:ext cx="5867400" cy="138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5" dirty="0">
                <a:solidFill>
                  <a:schemeClr val="tx1"/>
                </a:solidFill>
                <a:cs typeface="Times New Roman" panose="02020603050405020304" pitchFamily="18" charset="0"/>
              </a:rPr>
              <a:t>подъемная сила создается преимущественно за счет архимедовой силы, действующей на баллон, заполненный легким газом (как правило, гелием).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7" t="9981" r="7102" b="46539"/>
          <a:stretch/>
        </p:blipFill>
        <p:spPr>
          <a:xfrm>
            <a:off x="5126066" y="2790825"/>
            <a:ext cx="5478485" cy="2615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7" b="34942"/>
          <a:stretch/>
        </p:blipFill>
        <p:spPr>
          <a:xfrm>
            <a:off x="-39951" y="1286491"/>
            <a:ext cx="6148651" cy="31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8874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75047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0850" y="195023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660339" y="192440"/>
            <a:ext cx="265430" cy="751840"/>
            <a:chOff x="9660339" y="192440"/>
            <a:chExt cx="265430" cy="751840"/>
          </a:xfrm>
        </p:grpSpPr>
        <p:sp>
          <p:nvSpPr>
            <p:cNvPr id="6" name="object 6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ln w="5156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731269"/>
            <a:ext cx="6966584" cy="207010"/>
          </a:xfrm>
          <a:custGeom>
            <a:avLst/>
            <a:gdLst/>
            <a:ahLst/>
            <a:cxnLst/>
            <a:rect l="l" t="t" r="r" b="b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5917"/>
            <a:ext cx="6964045" cy="448945"/>
          </a:xfrm>
          <a:custGeom>
            <a:avLst/>
            <a:gdLst/>
            <a:ahLst/>
            <a:cxnLst/>
            <a:rect l="l" t="t" r="r" b="b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365820" y="6754271"/>
            <a:ext cx="3331845" cy="561340"/>
            <a:chOff x="7365820" y="6754271"/>
            <a:chExt cx="3331845" cy="561340"/>
          </a:xfrm>
        </p:grpSpPr>
        <p:sp>
          <p:nvSpPr>
            <p:cNvPr id="12" name="object 12"/>
            <p:cNvSpPr/>
            <p:nvPr/>
          </p:nvSpPr>
          <p:spPr>
            <a:xfrm>
              <a:off x="9499333" y="6757034"/>
              <a:ext cx="1193165" cy="103505"/>
            </a:xfrm>
            <a:custGeom>
              <a:avLst/>
              <a:gdLst/>
              <a:ahLst/>
              <a:cxnLst/>
              <a:rect l="l" t="t" r="r" b="b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1002" y="6918411"/>
              <a:ext cx="3321050" cy="165735"/>
            </a:xfrm>
            <a:custGeom>
              <a:avLst/>
              <a:gdLst/>
              <a:ahLst/>
              <a:cxnLst/>
              <a:rect l="l" t="t" r="r" b="b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78159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78165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0820" y="6759453"/>
              <a:ext cx="2132965" cy="281940"/>
            </a:xfrm>
            <a:custGeom>
              <a:avLst/>
              <a:gdLst/>
              <a:ahLst/>
              <a:cxnLst/>
              <a:rect l="l" t="t" r="r" b="b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71006" y="7115931"/>
              <a:ext cx="1701800" cy="50800"/>
            </a:xfrm>
            <a:custGeom>
              <a:avLst/>
              <a:gdLst/>
              <a:ahLst/>
              <a:cxnLst/>
              <a:rect l="l" t="t" r="r" b="b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22835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72574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22312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72051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2178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7152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2126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7100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10" y="-197556"/>
            <a:ext cx="2173647" cy="2430781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1DB811D4-503F-8954-A18C-4944A310BF4B}"/>
              </a:ext>
            </a:extLst>
          </p:cNvPr>
          <p:cNvSpPr/>
          <p:nvPr/>
        </p:nvSpPr>
        <p:spPr>
          <a:xfrm>
            <a:off x="380096" y="4194414"/>
            <a:ext cx="4559300" cy="8438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Руководитель направления БПЛА ЦРВСП «ВОИН» филиала ЯНАО</a:t>
            </a:r>
          </a:p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Абдуллин Юрий </a:t>
            </a:r>
            <a:r>
              <a:rPr lang="ru-RU" b="1" dirty="0" err="1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Рифатович</a:t>
            </a:r>
            <a:endParaRPr lang="ru-RU" dirty="0">
              <a:solidFill>
                <a:schemeClr val="tx1"/>
              </a:solidFill>
              <a:latin typeface="Century Gothic"/>
              <a:ea typeface="+mj-ea"/>
              <a:cs typeface="Century Gothic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7E5C8CE-A965-1373-AB64-0F11D807A5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7" t="-622" r="26038"/>
          <a:stretch/>
        </p:blipFill>
        <p:spPr>
          <a:xfrm>
            <a:off x="278233" y="1492231"/>
            <a:ext cx="1503262" cy="19734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501FBE-101B-66CD-19B7-8B6BBDD2B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2233719" y="1612949"/>
            <a:ext cx="1503262" cy="19734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53A5CCE-B4A3-9B04-1A9C-62DCFB0D6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2" r="24212"/>
          <a:stretch/>
        </p:blipFill>
        <p:spPr>
          <a:xfrm>
            <a:off x="4187765" y="1492231"/>
            <a:ext cx="1503262" cy="197345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86B1152-28F8-B3FE-3F7A-8F0B0A7C9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41" y="1617107"/>
            <a:ext cx="1946275" cy="1946275"/>
          </a:xfrm>
          <a:prstGeom prst="rect">
            <a:avLst/>
          </a:prstGeom>
        </p:spPr>
      </p:pic>
      <p:sp>
        <p:nvSpPr>
          <p:cNvPr id="31" name="Прямоугольник 4">
            <a:extLst>
              <a:ext uri="{FF2B5EF4-FFF2-40B4-BE49-F238E27FC236}">
                <a16:creationId xmlns:a16="http://schemas.microsoft.com/office/drawing/2014/main" id="{2B25ECD6-9183-40FD-5F93-241B2B42827C}"/>
              </a:ext>
            </a:extLst>
          </p:cNvPr>
          <p:cNvSpPr/>
          <p:nvPr/>
        </p:nvSpPr>
        <p:spPr>
          <a:xfrm>
            <a:off x="465929" y="5337028"/>
            <a:ext cx="3773067" cy="1410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Руководитель отдела по учебной работе </a:t>
            </a:r>
          </a:p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ЦРВСП «ВОИН» филиала в Белгородской области</a:t>
            </a:r>
          </a:p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 err="1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Лышевский</a:t>
            </a: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 Николай Юрьевич</a:t>
            </a:r>
            <a:endParaRPr lang="ru-RU" dirty="0">
              <a:solidFill>
                <a:schemeClr val="tx1"/>
              </a:solidFill>
              <a:latin typeface="Century Gothic"/>
              <a:ea typeface="+mj-ea"/>
              <a:cs typeface="Century Gothic"/>
            </a:endParaRPr>
          </a:p>
        </p:txBody>
      </p:sp>
      <p:sp>
        <p:nvSpPr>
          <p:cNvPr id="32" name="Прямоугольник 4">
            <a:extLst>
              <a:ext uri="{FF2B5EF4-FFF2-40B4-BE49-F238E27FC236}">
                <a16:creationId xmlns:a16="http://schemas.microsoft.com/office/drawing/2014/main" id="{4F7791C8-09D3-93E5-7543-74B9D5C80527}"/>
              </a:ext>
            </a:extLst>
          </p:cNvPr>
          <p:cNvSpPr/>
          <p:nvPr/>
        </p:nvSpPr>
        <p:spPr>
          <a:xfrm>
            <a:off x="5193724" y="4168253"/>
            <a:ext cx="4078007" cy="112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Руководитель направления БПЛА ЦРВСП «ВОИН» филиала в Кемеровской области - Кузбассе</a:t>
            </a:r>
          </a:p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 err="1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Главацких</a:t>
            </a: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 Анатолий Николаевич</a:t>
            </a:r>
            <a:endParaRPr lang="ru-RU" dirty="0">
              <a:solidFill>
                <a:schemeClr val="tx1"/>
              </a:solidFill>
              <a:latin typeface="Century Gothic"/>
              <a:ea typeface="+mj-ea"/>
              <a:cs typeface="Century Gothic"/>
            </a:endParaRPr>
          </a:p>
        </p:txBody>
      </p:sp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id="{EC9BFC2E-C7DE-C262-1DF6-C6727BB6BEAD}"/>
              </a:ext>
            </a:extLst>
          </p:cNvPr>
          <p:cNvSpPr/>
          <p:nvPr/>
        </p:nvSpPr>
        <p:spPr>
          <a:xfrm>
            <a:off x="5193724" y="5619581"/>
            <a:ext cx="4078007" cy="1133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Старший инструктор-методист</a:t>
            </a:r>
          </a:p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ЦРВСП «ВОИН» филиала в Республике Татарстан</a:t>
            </a:r>
          </a:p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Рустамов Равшан </a:t>
            </a:r>
            <a:r>
              <a:rPr lang="ru-RU" b="1" dirty="0" err="1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Арслонович</a:t>
            </a:r>
            <a:endParaRPr lang="ru-RU" dirty="0">
              <a:solidFill>
                <a:schemeClr val="tx1"/>
              </a:solidFill>
              <a:latin typeface="Century Gothic"/>
              <a:ea typeface="+mj-ea"/>
              <a:cs typeface="Century Gothic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4ABD84E8-062C-869D-E272-EDA830A15D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8692" y="481407"/>
            <a:ext cx="4800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tabLst>
                <a:tab pos="2842895" algn="l"/>
                <a:tab pos="6760209" algn="l"/>
              </a:tabLst>
            </a:pPr>
            <a:r>
              <a:rPr lang="ru-RU" sz="2800" spc="-25" dirty="0"/>
              <a:t>Основы БАС</a:t>
            </a:r>
            <a:endParaRPr sz="900" b="0" spc="-10" dirty="0">
              <a:solidFill>
                <a:srgbClr val="020203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5857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8874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75047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0850" y="195023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660339" y="192440"/>
            <a:ext cx="265430" cy="751840"/>
            <a:chOff x="9660339" y="192440"/>
            <a:chExt cx="265430" cy="751840"/>
          </a:xfrm>
        </p:grpSpPr>
        <p:sp>
          <p:nvSpPr>
            <p:cNvPr id="6" name="object 6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ln w="5156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731269"/>
            <a:ext cx="6966584" cy="207010"/>
          </a:xfrm>
          <a:custGeom>
            <a:avLst/>
            <a:gdLst/>
            <a:ahLst/>
            <a:cxnLst/>
            <a:rect l="l" t="t" r="r" b="b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5917"/>
            <a:ext cx="6964045" cy="448945"/>
          </a:xfrm>
          <a:custGeom>
            <a:avLst/>
            <a:gdLst/>
            <a:ahLst/>
            <a:cxnLst/>
            <a:rect l="l" t="t" r="r" b="b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365820" y="6754271"/>
            <a:ext cx="3331845" cy="561340"/>
            <a:chOff x="7365820" y="6754271"/>
            <a:chExt cx="3331845" cy="561340"/>
          </a:xfrm>
        </p:grpSpPr>
        <p:sp>
          <p:nvSpPr>
            <p:cNvPr id="12" name="object 12"/>
            <p:cNvSpPr/>
            <p:nvPr/>
          </p:nvSpPr>
          <p:spPr>
            <a:xfrm>
              <a:off x="9499333" y="6757034"/>
              <a:ext cx="1193165" cy="103505"/>
            </a:xfrm>
            <a:custGeom>
              <a:avLst/>
              <a:gdLst/>
              <a:ahLst/>
              <a:cxnLst/>
              <a:rect l="l" t="t" r="r" b="b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1002" y="6918411"/>
              <a:ext cx="3321050" cy="165735"/>
            </a:xfrm>
            <a:custGeom>
              <a:avLst/>
              <a:gdLst/>
              <a:ahLst/>
              <a:cxnLst/>
              <a:rect l="l" t="t" r="r" b="b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78159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78165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0820" y="6759453"/>
              <a:ext cx="2132965" cy="281940"/>
            </a:xfrm>
            <a:custGeom>
              <a:avLst/>
              <a:gdLst/>
              <a:ahLst/>
              <a:cxnLst/>
              <a:rect l="l" t="t" r="r" b="b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71006" y="7115931"/>
              <a:ext cx="1701800" cy="50800"/>
            </a:xfrm>
            <a:custGeom>
              <a:avLst/>
              <a:gdLst/>
              <a:ahLst/>
              <a:cxnLst/>
              <a:rect l="l" t="t" r="r" b="b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22835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72574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22312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72051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2178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7152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2126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7100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270959" y="1580455"/>
            <a:ext cx="8843010" cy="102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930"/>
              </a:lnSpc>
              <a:spcBef>
                <a:spcPts val="100"/>
              </a:spcBef>
              <a:tabLst>
                <a:tab pos="2842895" algn="l"/>
                <a:tab pos="6760209" algn="l"/>
              </a:tabLst>
            </a:pPr>
            <a:r>
              <a:rPr lang="ru-RU" sz="7000" spc="-25" dirty="0"/>
              <a:t>   </a:t>
            </a:r>
            <a:r>
              <a:rPr sz="7000" dirty="0"/>
              <a:t>	</a:t>
            </a:r>
            <a:r>
              <a:rPr lang="ru-RU" sz="7000" dirty="0"/>
              <a:t>   </a:t>
            </a:r>
            <a:endParaRPr b="0" spc="-10" dirty="0">
              <a:solidFill>
                <a:srgbClr val="020203"/>
              </a:solidFill>
              <a:latin typeface="Trebuchet MS"/>
              <a:cs typeface="Trebuchet MS"/>
            </a:endParaRPr>
          </a:p>
        </p:txBody>
      </p:sp>
      <p:sp>
        <p:nvSpPr>
          <p:cNvPr id="28" name="Прямоугольник 4"/>
          <p:cNvSpPr/>
          <p:nvPr/>
        </p:nvSpPr>
        <p:spPr>
          <a:xfrm>
            <a:off x="877669" y="5375124"/>
            <a:ext cx="968421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40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2. Общее устройство БПЛА</a:t>
            </a:r>
            <a:endParaRPr lang="en-US" sz="4000" b="1" dirty="0">
              <a:solidFill>
                <a:srgbClr val="516250"/>
              </a:solidFill>
              <a:latin typeface="Century Gothic"/>
              <a:ea typeface="+mj-ea"/>
              <a:cs typeface="Century Gothic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20" y="1166629"/>
            <a:ext cx="3718361" cy="41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2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116A9-9E2D-DBED-C973-6F7B6ECAD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07" y="461149"/>
            <a:ext cx="6266139" cy="738664"/>
          </a:xfrm>
        </p:spPr>
        <p:txBody>
          <a:bodyPr/>
          <a:lstStyle/>
          <a:p>
            <a:pPr algn="ctr"/>
            <a:r>
              <a:rPr lang="ru-RU" dirty="0"/>
              <a:t>Состав </a:t>
            </a:r>
            <a:r>
              <a:rPr lang="ru-RU" dirty="0" err="1"/>
              <a:t>квадрокоптера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EBF99E-8850-01C2-5FA6-70380F0F5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1961679"/>
            <a:ext cx="2057400" cy="342056"/>
          </a:xfrm>
        </p:spPr>
        <p:txBody>
          <a:bodyPr/>
          <a:lstStyle/>
          <a:p>
            <a:r>
              <a:rPr lang="ru-RU" dirty="0"/>
              <a:t>Двигатель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09" y="3140666"/>
            <a:ext cx="1924852" cy="14355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56" y="2963321"/>
            <a:ext cx="1470095" cy="1470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01" y="4601933"/>
            <a:ext cx="1949537" cy="1949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t="16245" r="8089" b="17174"/>
          <a:stretch/>
        </p:blipFill>
        <p:spPr>
          <a:xfrm>
            <a:off x="2940166" y="1578744"/>
            <a:ext cx="1720364" cy="13619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9"/>
          <a:stretch/>
        </p:blipFill>
        <p:spPr>
          <a:xfrm>
            <a:off x="1219905" y="6062034"/>
            <a:ext cx="2751291" cy="14567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" y="4849038"/>
            <a:ext cx="1701726" cy="1668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53" y="975627"/>
            <a:ext cx="3930143" cy="39301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5" y="1497079"/>
            <a:ext cx="1236331" cy="1271255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70EBF99E-8850-01C2-5FA6-70380F0F5E09}"/>
              </a:ext>
            </a:extLst>
          </p:cNvPr>
          <p:cNvSpPr txBox="1">
            <a:spLocks/>
          </p:cNvSpPr>
          <p:nvPr/>
        </p:nvSpPr>
        <p:spPr>
          <a:xfrm>
            <a:off x="1890643" y="3358724"/>
            <a:ext cx="20574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rgbClr val="1D1D1B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Плата распределения питания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0EBF99E-8850-01C2-5FA6-70380F0F5E09}"/>
              </a:ext>
            </a:extLst>
          </p:cNvPr>
          <p:cNvSpPr txBox="1">
            <a:spLocks/>
          </p:cNvSpPr>
          <p:nvPr/>
        </p:nvSpPr>
        <p:spPr>
          <a:xfrm>
            <a:off x="1936436" y="5396435"/>
            <a:ext cx="2057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rgbClr val="1D1D1B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Полетный контроллер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70EBF99E-8850-01C2-5FA6-70380F0F5E09}"/>
              </a:ext>
            </a:extLst>
          </p:cNvPr>
          <p:cNvSpPr txBox="1">
            <a:spLocks/>
          </p:cNvSpPr>
          <p:nvPr/>
        </p:nvSpPr>
        <p:spPr>
          <a:xfrm>
            <a:off x="5183542" y="3390591"/>
            <a:ext cx="2057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rgbClr val="1D1D1B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Пропеллер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70EBF99E-8850-01C2-5FA6-70380F0F5E09}"/>
              </a:ext>
            </a:extLst>
          </p:cNvPr>
          <p:cNvSpPr txBox="1">
            <a:spLocks/>
          </p:cNvSpPr>
          <p:nvPr/>
        </p:nvSpPr>
        <p:spPr>
          <a:xfrm>
            <a:off x="5822426" y="5124034"/>
            <a:ext cx="2057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rgbClr val="1D1D1B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Приемник радиосигнала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70EBF99E-8850-01C2-5FA6-70380F0F5E09}"/>
              </a:ext>
            </a:extLst>
          </p:cNvPr>
          <p:cNvSpPr txBox="1">
            <a:spLocks/>
          </p:cNvSpPr>
          <p:nvPr/>
        </p:nvSpPr>
        <p:spPr>
          <a:xfrm>
            <a:off x="4658612" y="2037883"/>
            <a:ext cx="2057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rgbClr val="1D1D1B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Регуляторы оборов мотора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70EBF99E-8850-01C2-5FA6-70380F0F5E09}"/>
              </a:ext>
            </a:extLst>
          </p:cNvPr>
          <p:cNvSpPr txBox="1">
            <a:spLocks/>
          </p:cNvSpPr>
          <p:nvPr/>
        </p:nvSpPr>
        <p:spPr>
          <a:xfrm>
            <a:off x="4154842" y="6594427"/>
            <a:ext cx="2057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rgbClr val="1D1D1B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Аккумулятор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70EBF99E-8850-01C2-5FA6-70380F0F5E09}"/>
              </a:ext>
            </a:extLst>
          </p:cNvPr>
          <p:cNvSpPr txBox="1">
            <a:spLocks/>
          </p:cNvSpPr>
          <p:nvPr/>
        </p:nvSpPr>
        <p:spPr>
          <a:xfrm>
            <a:off x="7888662" y="4358373"/>
            <a:ext cx="2057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rgbClr val="1D1D1B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Рама и лучи</a:t>
            </a:r>
          </a:p>
        </p:txBody>
      </p:sp>
      <p:pic>
        <p:nvPicPr>
          <p:cNvPr id="23" name="Picture 4" descr="Картинки по запросу flysk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67" b="90000" l="8500" r="88667"/>
                    </a14:imgEffect>
                  </a14:imgLayer>
                </a14:imgProps>
              </a:ext>
            </a:extLst>
          </a:blip>
          <a:srcRect r="13571"/>
          <a:stretch>
            <a:fillRect/>
          </a:stretch>
        </p:blipFill>
        <p:spPr bwMode="auto">
          <a:xfrm>
            <a:off x="7788428" y="4576257"/>
            <a:ext cx="2257867" cy="2612396"/>
          </a:xfrm>
          <a:prstGeom prst="rect">
            <a:avLst/>
          </a:prstGeom>
          <a:noFill/>
        </p:spPr>
      </p:pic>
      <p:sp>
        <p:nvSpPr>
          <p:cNvPr id="24" name="Текст 2">
            <a:extLst>
              <a:ext uri="{FF2B5EF4-FFF2-40B4-BE49-F238E27FC236}">
                <a16:creationId xmlns:a16="http://schemas.microsoft.com/office/drawing/2014/main" id="{70EBF99E-8850-01C2-5FA6-70380F0F5E09}"/>
              </a:ext>
            </a:extLst>
          </p:cNvPr>
          <p:cNvSpPr txBox="1">
            <a:spLocks/>
          </p:cNvSpPr>
          <p:nvPr/>
        </p:nvSpPr>
        <p:spPr>
          <a:xfrm>
            <a:off x="6473711" y="6046023"/>
            <a:ext cx="153446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rgbClr val="1D1D1B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/>
              <a:t>Пульт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905365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Заголовок 1"/>
          <p:cNvSpPr>
            <a:spLocks noGrp="1"/>
          </p:cNvSpPr>
          <p:nvPr>
            <p:ph type="title"/>
          </p:nvPr>
        </p:nvSpPr>
        <p:spPr>
          <a:xfrm>
            <a:off x="1467195" y="475810"/>
            <a:ext cx="5014745" cy="572127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Дополнительная аппаратура</a:t>
            </a:r>
          </a:p>
        </p:txBody>
      </p:sp>
      <p:sp>
        <p:nvSpPr>
          <p:cNvPr id="1048648" name="Прямоугольник 5"/>
          <p:cNvSpPr/>
          <p:nvPr/>
        </p:nvSpPr>
        <p:spPr>
          <a:xfrm>
            <a:off x="460318" y="2257425"/>
            <a:ext cx="3287438" cy="4411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0758" indent="-300758">
              <a:lnSpc>
                <a:spcPct val="150000"/>
              </a:lnSpc>
              <a:buFont typeface="+mj-lt"/>
              <a:buAutoNum type="arabicPeriod"/>
            </a:pPr>
            <a:r>
              <a:rPr lang="en-US" sz="1754" dirty="0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FPV </a:t>
            </a:r>
            <a:r>
              <a:rPr lang="ru-RU" sz="1754" dirty="0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аппаратура</a:t>
            </a:r>
          </a:p>
          <a:p>
            <a:pPr marL="300758" indent="-300758">
              <a:lnSpc>
                <a:spcPct val="150000"/>
              </a:lnSpc>
              <a:buFont typeface="+mj-lt"/>
              <a:buAutoNum type="arabicPeriod"/>
            </a:pPr>
            <a:r>
              <a:rPr lang="ru-RU" sz="1754" dirty="0" err="1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Видеочки</a:t>
            </a:r>
            <a:endParaRPr lang="ru-RU" sz="1754" dirty="0">
              <a:solidFill>
                <a:srgbClr val="000000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300758" indent="-300758">
              <a:lnSpc>
                <a:spcPct val="150000"/>
              </a:lnSpc>
              <a:buFont typeface="+mj-lt"/>
              <a:buAutoNum type="arabicPeriod"/>
            </a:pPr>
            <a:r>
              <a:rPr lang="ru-RU" sz="1754" dirty="0" err="1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Тепловизор</a:t>
            </a:r>
            <a:endParaRPr lang="ru-RU" sz="1754" dirty="0">
              <a:solidFill>
                <a:srgbClr val="000000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300758" indent="-300758">
              <a:lnSpc>
                <a:spcPct val="150000"/>
              </a:lnSpc>
              <a:buFont typeface="+mj-lt"/>
              <a:buAutoNum type="arabicPeriod"/>
            </a:pPr>
            <a:r>
              <a:rPr lang="ru-RU" sz="1754" dirty="0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Ультразвуковой датчик</a:t>
            </a:r>
          </a:p>
          <a:p>
            <a:pPr marL="300758" indent="-300758">
              <a:lnSpc>
                <a:spcPct val="150000"/>
              </a:lnSpc>
              <a:buFont typeface="+mj-lt"/>
              <a:buAutoNum type="arabicPeriod"/>
            </a:pPr>
            <a:r>
              <a:rPr lang="ru-RU" sz="1754" dirty="0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Датчик температуры</a:t>
            </a:r>
          </a:p>
          <a:p>
            <a:pPr marL="300758" indent="-300758">
              <a:lnSpc>
                <a:spcPct val="150000"/>
              </a:lnSpc>
              <a:buFont typeface="+mj-lt"/>
              <a:buAutoNum type="arabicPeriod"/>
            </a:pPr>
            <a:r>
              <a:rPr lang="ru-RU" sz="1754" dirty="0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Камеры</a:t>
            </a:r>
          </a:p>
          <a:p>
            <a:pPr marL="300758" indent="-300758">
              <a:lnSpc>
                <a:spcPct val="150000"/>
              </a:lnSpc>
              <a:buFont typeface="+mj-lt"/>
              <a:buAutoNum type="arabicPeriod"/>
            </a:pPr>
            <a:r>
              <a:rPr lang="ru-RU" sz="1754" dirty="0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Захваты</a:t>
            </a:r>
          </a:p>
          <a:p>
            <a:pPr marL="300758" indent="-300758">
              <a:lnSpc>
                <a:spcPct val="150000"/>
              </a:lnSpc>
              <a:buFont typeface="+mj-lt"/>
              <a:buAutoNum type="arabicPeriod"/>
            </a:pPr>
            <a:r>
              <a:rPr lang="ru-RU" sz="1754" dirty="0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Вычислительные платформы</a:t>
            </a:r>
          </a:p>
          <a:p>
            <a:pPr>
              <a:lnSpc>
                <a:spcPct val="150000"/>
              </a:lnSpc>
            </a:pPr>
            <a:r>
              <a:rPr lang="ru-RU" sz="1754" dirty="0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И другое, в зависимости от </a:t>
            </a:r>
          </a:p>
          <a:p>
            <a:pPr>
              <a:lnSpc>
                <a:spcPct val="150000"/>
              </a:lnSpc>
            </a:pPr>
            <a:r>
              <a:rPr lang="ru-RU" sz="1754" dirty="0">
                <a:solidFill>
                  <a:srgbClr val="0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назначения аппарата</a:t>
            </a:r>
          </a:p>
          <a:p>
            <a:pPr algn="ctr"/>
            <a:endParaRPr lang="ru-RU" sz="1754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80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2094" y="773906"/>
            <a:ext cx="3671307" cy="3475876"/>
          </a:xfrm>
          <a:prstGeom prst="rect">
            <a:avLst/>
          </a:prstGeom>
        </p:spPr>
      </p:pic>
      <p:pic>
        <p:nvPicPr>
          <p:cNvPr id="2097181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0514" y="2098949"/>
            <a:ext cx="1351579" cy="1232794"/>
          </a:xfrm>
          <a:prstGeom prst="rect">
            <a:avLst/>
          </a:prstGeom>
        </p:spPr>
      </p:pic>
      <p:pic>
        <p:nvPicPr>
          <p:cNvPr id="2097182" name="Picture 2" descr="Картинки по запросу тепловизор на копт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781" y="5145399"/>
            <a:ext cx="3780155" cy="1643545"/>
          </a:xfrm>
          <a:prstGeom prst="rect">
            <a:avLst/>
          </a:prstGeom>
          <a:noFill/>
        </p:spPr>
      </p:pic>
      <p:pic>
        <p:nvPicPr>
          <p:cNvPr id="2097183" name="Picture 4" descr="Картинки по запросу ультразвуковой датчик на копте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6641" y="3942650"/>
            <a:ext cx="1366759" cy="1202748"/>
          </a:xfrm>
          <a:prstGeom prst="rect">
            <a:avLst/>
          </a:prstGeom>
          <a:noFill/>
        </p:spPr>
      </p:pic>
      <p:pic>
        <p:nvPicPr>
          <p:cNvPr id="2097184" name="Picture 6" descr="Картинки по запросу очки коптер"/>
          <p:cNvPicPr>
            <a:picLocks noChangeAspect="1" noChangeArrowheads="1"/>
          </p:cNvPicPr>
          <p:nvPr/>
        </p:nvPicPr>
        <p:blipFill rotWithShape="1">
          <a:blip r:embed="rId6" cstate="print"/>
          <a:srcRect l="7500" t="9242" r="7617" b="9239"/>
          <a:stretch>
            <a:fillRect/>
          </a:stretch>
        </p:blipFill>
        <p:spPr bwMode="auto">
          <a:xfrm>
            <a:off x="7323192" y="4076734"/>
            <a:ext cx="1459731" cy="934581"/>
          </a:xfrm>
          <a:prstGeom prst="rect">
            <a:avLst/>
          </a:prstGeom>
          <a:noFill/>
        </p:spPr>
      </p:pic>
      <p:pic>
        <p:nvPicPr>
          <p:cNvPr id="2097185" name="Picture 8" descr="Картинки по запросу камера на коптер"/>
          <p:cNvPicPr>
            <a:picLocks noChangeAspect="1" noChangeArrowheads="1"/>
          </p:cNvPicPr>
          <p:nvPr/>
        </p:nvPicPr>
        <p:blipFill rotWithShape="1">
          <a:blip r:embed="rId7" cstate="print"/>
          <a:srcRect l="19201"/>
          <a:stretch>
            <a:fillRect/>
          </a:stretch>
        </p:blipFill>
        <p:spPr bwMode="auto">
          <a:xfrm>
            <a:off x="4050993" y="4225325"/>
            <a:ext cx="2641355" cy="2132753"/>
          </a:xfrm>
          <a:prstGeom prst="rect">
            <a:avLst/>
          </a:prstGeom>
          <a:noFill/>
        </p:spPr>
      </p:pic>
      <p:pic>
        <p:nvPicPr>
          <p:cNvPr id="2097186" name="Picture 10" descr="Картинки по запросу механический захва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3009" y="2098949"/>
            <a:ext cx="951674" cy="1756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8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8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8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8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8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8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8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8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8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8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8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8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86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86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86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486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86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86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86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86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86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86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86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86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86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86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86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Заголовок 1"/>
          <p:cNvSpPr>
            <a:spLocks noGrp="1"/>
          </p:cNvSpPr>
          <p:nvPr>
            <p:ph type="title"/>
          </p:nvPr>
        </p:nvSpPr>
        <p:spPr>
          <a:xfrm>
            <a:off x="1260294" y="960136"/>
            <a:ext cx="8885211" cy="1231106"/>
          </a:xfr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4000" dirty="0"/>
              <a:t>Средства настройки и управления</a:t>
            </a:r>
          </a:p>
        </p:txBody>
      </p:sp>
      <p:pic>
        <p:nvPicPr>
          <p:cNvPr id="20971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0" y="2533440"/>
            <a:ext cx="5015213" cy="3369461"/>
          </a:xfrm>
          <a:prstGeom prst="rect">
            <a:avLst/>
          </a:prstGeom>
          <a:noFill/>
        </p:spPr>
      </p:pic>
      <p:pic>
        <p:nvPicPr>
          <p:cNvPr id="2097190" name="Picture 6" descr="Картинки по запросу openpil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7606" y="2440580"/>
            <a:ext cx="4407899" cy="355518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04036" y="5995762"/>
            <a:ext cx="1317990" cy="4051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1D1D1B"/>
                </a:solidFill>
                <a:latin typeface="Trebuchet MS"/>
                <a:ea typeface="+mn-ea"/>
                <a:cs typeface="Trebuchet MS"/>
              </a:rPr>
              <a:t>Betaflight</a:t>
            </a:r>
            <a:endParaRPr lang="ru-RU" sz="2000" b="1" dirty="0">
              <a:solidFill>
                <a:srgbClr val="1D1D1B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37187" y="6041310"/>
            <a:ext cx="1309974" cy="4051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>
                <a:solidFill>
                  <a:srgbClr val="1D1D1B"/>
                </a:solidFill>
                <a:latin typeface="Trebuchet MS"/>
                <a:ea typeface="+mn-ea"/>
                <a:cs typeface="Trebuchet MS"/>
              </a:rPr>
              <a:t>OpenPilot</a:t>
            </a:r>
            <a:endParaRPr lang="ru-RU" sz="2000" b="1" dirty="0">
              <a:solidFill>
                <a:srgbClr val="1D1D1B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82489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D18AE-5480-AA6B-DDDE-208D1880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37" y="1114425"/>
            <a:ext cx="9067800" cy="861774"/>
          </a:xfrm>
        </p:spPr>
        <p:txBody>
          <a:bodyPr/>
          <a:lstStyle/>
          <a:p>
            <a:r>
              <a:rPr lang="ru-RU" sz="2800" dirty="0"/>
              <a:t>Направления вращения двигателей </a:t>
            </a:r>
            <a:r>
              <a:rPr lang="ru-RU" sz="2800" dirty="0" err="1"/>
              <a:t>квадрокоптера</a:t>
            </a:r>
            <a:endParaRPr lang="ru-RU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7678E7-2356-6B08-0CE7-7F9FA4981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3400424"/>
            <a:ext cx="4467137" cy="1846659"/>
          </a:xfrm>
        </p:spPr>
        <p:txBody>
          <a:bodyPr/>
          <a:lstStyle/>
          <a:p>
            <a:r>
              <a:rPr lang="en-US" sz="2400" dirty="0">
                <a:solidFill>
                  <a:srgbClr val="47A772"/>
                </a:solidFill>
              </a:rPr>
              <a:t>CW</a:t>
            </a:r>
            <a:r>
              <a:rPr lang="en-US" sz="2400" dirty="0"/>
              <a:t>- </a:t>
            </a:r>
            <a:r>
              <a:rPr lang="ru-RU" sz="2400" dirty="0"/>
              <a:t>по часовой стрелке.</a:t>
            </a:r>
          </a:p>
          <a:p>
            <a:endParaRPr lang="ru-RU" sz="2400" dirty="0"/>
          </a:p>
          <a:p>
            <a:r>
              <a:rPr lang="en-US" sz="2400" dirty="0">
                <a:solidFill>
                  <a:srgbClr val="50ABDA"/>
                </a:solidFill>
              </a:rPr>
              <a:t>CCW</a:t>
            </a:r>
            <a:r>
              <a:rPr lang="en-US" sz="2400" dirty="0"/>
              <a:t>-</a:t>
            </a:r>
            <a:r>
              <a:rPr lang="ru-RU" sz="2400" dirty="0"/>
              <a:t>против часовой стрелки.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58" t="8605" r="13999" b="8169"/>
          <a:stretch/>
        </p:blipFill>
        <p:spPr>
          <a:xfrm>
            <a:off x="5013445" y="1961554"/>
            <a:ext cx="49172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31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12F93-13B4-DBC3-7B1A-98EFE227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52" y="1419225"/>
            <a:ext cx="4445061" cy="861774"/>
          </a:xfrm>
        </p:spPr>
        <p:txBody>
          <a:bodyPr/>
          <a:lstStyle/>
          <a:p>
            <a:r>
              <a:rPr lang="ru-RU" sz="2800" dirty="0"/>
              <a:t>Основные маневры </a:t>
            </a:r>
            <a:r>
              <a:rPr lang="ru-RU" sz="2800" dirty="0" err="1"/>
              <a:t>квадрокоптера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57" y="1266825"/>
            <a:ext cx="5082399" cy="2853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23" y="4467225"/>
            <a:ext cx="5071023" cy="2847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" y="3248025"/>
            <a:ext cx="5069327" cy="28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45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BAC46D83-9206-4D46-82FA-7D8617644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" y="1873162"/>
            <a:ext cx="10699432" cy="382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450C17E-924F-446E-B2B9-FDE54D241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300" y="200025"/>
            <a:ext cx="5105400" cy="619959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</a:rPr>
              <a:t>Коммерческие БПЛА: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F0EAF79-112B-F18D-1135-315078E5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8300" y="5487346"/>
            <a:ext cx="3706374" cy="2260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>
            <a:extLst>
              <a:ext uri="{FF2B5EF4-FFF2-40B4-BE49-F238E27FC236}">
                <a16:creationId xmlns:a16="http://schemas.microsoft.com/office/drawing/2014/main" id="{D10851A6-8A2A-B5B1-43DB-814EF903C45E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4099" y="1926448"/>
            <a:ext cx="3674993" cy="2428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04657-4B47-B08E-ED42-D63DA73CD8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6833"/>
          <a:stretch>
            <a:fillRect/>
          </a:stretch>
        </p:blipFill>
        <p:spPr>
          <a:xfrm>
            <a:off x="6032500" y="3593885"/>
            <a:ext cx="3490423" cy="2302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AEA4126-BBBC-440B-A5F8-2C53C00E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1148" y="515814"/>
            <a:ext cx="3164045" cy="2302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822F3-A3B6-4838-95E5-75B719EDC5F9}"/>
              </a:ext>
            </a:extLst>
          </p:cNvPr>
          <p:cNvSpPr txBox="1"/>
          <p:nvPr/>
        </p:nvSpPr>
        <p:spPr>
          <a:xfrm>
            <a:off x="88900" y="962025"/>
            <a:ext cx="6030936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Логистика и производство инвентаризации складских помещений, доставка грузов</a:t>
            </a: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- планирование и мониторинг строительных работ, определение границ участка,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безопасностью, инспектирование строений, картографирование</a:t>
            </a: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- распыление удобрений и средств защиты растений, получение актуальной и точной информации о площади, рельефе, специфике грунта полей, состоянии растений и почв,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инвентаризация сельхозугодий, оценка всхожести сельскохозяйственных культур, прогнозирование урожайности сельскохозяйственных культур</a:t>
            </a:r>
          </a:p>
          <a:p>
            <a:pPr lvl="0"/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Электроэнергетика - обследование электростанций, линий электропередач и теплотрасс</a:t>
            </a:r>
          </a:p>
          <a:p>
            <a:pPr lvl="0"/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Нефтегазовый сектор - получение информации из труднодоступных мест, обследования нефтяной инфраструктуры, утечек и нарушений, определение районов аварий и их снижение, обнаружение несанкционированных работ</a:t>
            </a:r>
          </a:p>
          <a:p>
            <a:pPr lvl="0"/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Экологический мониторинг - борьба с браконьерами и незаконными рубками, мониторинг состояния лесов, обнаружение пожаров, мониторинг таяния ледников</a:t>
            </a:r>
          </a:p>
          <a:p>
            <a:pPr lvl="0"/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Другие сферы</a:t>
            </a:r>
          </a:p>
        </p:txBody>
      </p:sp>
    </p:spTree>
    <p:extLst>
      <p:ext uri="{BB962C8B-B14F-4D97-AF65-F5344CB8AC3E}">
        <p14:creationId xmlns:p14="http://schemas.microsoft.com/office/powerpoint/2010/main" val="783921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BAC46D83-9206-4D46-82FA-7D8617644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" y="1873162"/>
            <a:ext cx="10699432" cy="382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450C17E-924F-446E-B2B9-FDE54D241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68300" y="-302847"/>
            <a:ext cx="8654970" cy="1153359"/>
          </a:xfrm>
        </p:spPr>
        <p:txBody>
          <a:bodyPr>
            <a:noAutofit/>
          </a:bodyPr>
          <a:lstStyle/>
          <a:p>
            <a:r>
              <a:rPr lang="ru-RU" sz="2800" dirty="0"/>
              <a:t>Сферы применения БПЛА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822F3-A3B6-4838-95E5-75B719EDC5F9}"/>
              </a:ext>
            </a:extLst>
          </p:cNvPr>
          <p:cNvSpPr txBox="1"/>
          <p:nvPr/>
        </p:nvSpPr>
        <p:spPr>
          <a:xfrm>
            <a:off x="241300" y="1961440"/>
            <a:ext cx="4002852" cy="1819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Хоббийные</a:t>
            </a:r>
            <a:r>
              <a:rPr lang="ru-RU" sz="2456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БПЛА:</a:t>
            </a: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Съемка (фото, видеоролики, клипы)</a:t>
            </a: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Гонки </a:t>
            </a:r>
            <a:r>
              <a:rPr lang="ru-RU" sz="1754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дронов</a:t>
            </a:r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основном </a:t>
            </a:r>
            <a:r>
              <a:rPr lang="en-US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FPV</a:t>
            </a:r>
            <a:endParaRPr lang="ru-RU" sz="1754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Фристайл</a:t>
            </a: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Световое шоу</a:t>
            </a: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Рыбалка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21" y="2453577"/>
            <a:ext cx="7571130" cy="4258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603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BAC46D83-9206-4D46-82FA-7D8617644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" y="1873162"/>
            <a:ext cx="10699432" cy="382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450C17E-924F-446E-B2B9-FDE54D241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2100" y="-284612"/>
            <a:ext cx="8654970" cy="1153359"/>
          </a:xfrm>
        </p:spPr>
        <p:txBody>
          <a:bodyPr>
            <a:noAutofit/>
          </a:bodyPr>
          <a:lstStyle/>
          <a:p>
            <a:r>
              <a:rPr lang="ru-RU" sz="2800" dirty="0"/>
              <a:t>Сферы применения БПЛА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822F3-A3B6-4838-95E5-75B719EDC5F9}"/>
              </a:ext>
            </a:extLst>
          </p:cNvPr>
          <p:cNvSpPr txBox="1"/>
          <p:nvPr/>
        </p:nvSpPr>
        <p:spPr>
          <a:xfrm>
            <a:off x="241300" y="1230537"/>
            <a:ext cx="9594189" cy="155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</a:t>
            </a:r>
            <a:r>
              <a:rPr lang="ru-RU" sz="2456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БПЛА условно можно разделить на 3 вида:</a:t>
            </a: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летающий бинокль (Орлан, Гранат, Орион, Форпост, гражданские модели фирм </a:t>
            </a:r>
            <a:r>
              <a:rPr lang="en-US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DJI</a:t>
            </a:r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54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Autel</a:t>
            </a:r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4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Fimi</a:t>
            </a:r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барражирующий боеприпас (Ланцет, </a:t>
            </a:r>
            <a:r>
              <a:rPr lang="en-US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FPV</a:t>
            </a:r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боеприпасом и др.)</a:t>
            </a:r>
          </a:p>
          <a:p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754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квадрокоптеры</a:t>
            </a:r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сброса</a:t>
            </a:r>
            <a:r>
              <a:rPr lang="en-US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первых двух видов)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475">
            <a:off x="-1442830" y="2732329"/>
            <a:ext cx="6399796" cy="3599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12" y="2758073"/>
            <a:ext cx="4916695" cy="2765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363">
            <a:off x="1789241" y="3800415"/>
            <a:ext cx="5475625" cy="36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5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BAC46D83-9206-4D46-82FA-7D8617644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" y="1873162"/>
            <a:ext cx="10699432" cy="382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450C17E-924F-446E-B2B9-FDE54D241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100" y="278167"/>
            <a:ext cx="6096000" cy="516126"/>
          </a:xfrm>
        </p:spPr>
        <p:txBody>
          <a:bodyPr>
            <a:noAutofit/>
          </a:bodyPr>
          <a:lstStyle/>
          <a:p>
            <a:r>
              <a:rPr lang="ru-RU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</a:rPr>
              <a:t>Правовое регулирование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822F3-A3B6-4838-95E5-75B719EDC5F9}"/>
              </a:ext>
            </a:extLst>
          </p:cNvPr>
          <p:cNvSpPr txBox="1"/>
          <p:nvPr/>
        </p:nvSpPr>
        <p:spPr>
          <a:xfrm>
            <a:off x="469900" y="1647825"/>
            <a:ext cx="9473132" cy="4627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Гражданские полеты БПЛА на территории РФ регулируются следующими нормативно-правовыми актами:</a:t>
            </a:r>
          </a:p>
          <a:p>
            <a:pPr algn="just"/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ФЗ РФ от 19.03.1997 № 60-ФЗ «Воздушный кодекс Российской Федерации»</a:t>
            </a:r>
          </a:p>
          <a:p>
            <a:pPr algn="just"/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11.03.2010 № 138 «Об утверждении Федеральных правил использования воздушного пространства Российской Федерации»</a:t>
            </a:r>
          </a:p>
          <a:p>
            <a:pPr algn="just"/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25.05.2019 № 658 «Об утверждении Правил учета беспилотных гражданских воздушных судов с максимальной взлетной массой от 0,15 килограмма до 30 килограммов, ввезенных в Российскую Федерацию или произведенных в Российской Федерации»</a:t>
            </a:r>
          </a:p>
          <a:p>
            <a:pPr algn="just"/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30.07.2004 № 396 «Об утверждении Положения о Федеральном агентстве воздушного транспорта»</a:t>
            </a:r>
          </a:p>
          <a:p>
            <a:pPr algn="just"/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транспорта РФ от 25.01.2023 № 18 «Об утверждении Порядка нанесения государственных, регистрационных и учетных опознавательных знаков гражданских воздушных судов, товарных знаков на гражданские воздушные суда»</a:t>
            </a:r>
          </a:p>
          <a:p>
            <a:pPr algn="just"/>
            <a:r>
              <a:rPr lang="ru-RU" sz="1754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ФЗ РФ от 14 марта 2022 года № 56-ФЗ «О внесении изменений в Воздушный кодекс Российской Федерации и отдельные законодательные акты Российской Федерации»</a:t>
            </a:r>
            <a:endParaRPr lang="ru-RU" sz="1754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7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8874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75047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0850" y="195023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660339" y="192440"/>
            <a:ext cx="265430" cy="751840"/>
            <a:chOff x="9660339" y="192440"/>
            <a:chExt cx="265430" cy="751840"/>
          </a:xfrm>
        </p:grpSpPr>
        <p:sp>
          <p:nvSpPr>
            <p:cNvPr id="6" name="object 6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ln w="5156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731269"/>
            <a:ext cx="6966584" cy="207010"/>
          </a:xfrm>
          <a:custGeom>
            <a:avLst/>
            <a:gdLst/>
            <a:ahLst/>
            <a:cxnLst/>
            <a:rect l="l" t="t" r="r" b="b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5917"/>
            <a:ext cx="6964045" cy="448945"/>
          </a:xfrm>
          <a:custGeom>
            <a:avLst/>
            <a:gdLst/>
            <a:ahLst/>
            <a:cxnLst/>
            <a:rect l="l" t="t" r="r" b="b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365820" y="6754271"/>
            <a:ext cx="3331845" cy="561340"/>
            <a:chOff x="7365820" y="6754271"/>
            <a:chExt cx="3331845" cy="561340"/>
          </a:xfrm>
        </p:grpSpPr>
        <p:sp>
          <p:nvSpPr>
            <p:cNvPr id="12" name="object 12"/>
            <p:cNvSpPr/>
            <p:nvPr/>
          </p:nvSpPr>
          <p:spPr>
            <a:xfrm>
              <a:off x="9499333" y="6757034"/>
              <a:ext cx="1193165" cy="103505"/>
            </a:xfrm>
            <a:custGeom>
              <a:avLst/>
              <a:gdLst/>
              <a:ahLst/>
              <a:cxnLst/>
              <a:rect l="l" t="t" r="r" b="b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1002" y="6918411"/>
              <a:ext cx="3321050" cy="165735"/>
            </a:xfrm>
            <a:custGeom>
              <a:avLst/>
              <a:gdLst/>
              <a:ahLst/>
              <a:cxnLst/>
              <a:rect l="l" t="t" r="r" b="b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78159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78165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0820" y="6759453"/>
              <a:ext cx="2132965" cy="281940"/>
            </a:xfrm>
            <a:custGeom>
              <a:avLst/>
              <a:gdLst/>
              <a:ahLst/>
              <a:cxnLst/>
              <a:rect l="l" t="t" r="r" b="b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71006" y="7115931"/>
              <a:ext cx="1701800" cy="50800"/>
            </a:xfrm>
            <a:custGeom>
              <a:avLst/>
              <a:gdLst/>
              <a:ahLst/>
              <a:cxnLst/>
              <a:rect l="l" t="t" r="r" b="b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22835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72574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22312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72051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2178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7152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2126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7100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270959" y="1580455"/>
            <a:ext cx="8843010" cy="102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930"/>
              </a:lnSpc>
              <a:spcBef>
                <a:spcPts val="100"/>
              </a:spcBef>
              <a:tabLst>
                <a:tab pos="2842895" algn="l"/>
                <a:tab pos="6760209" algn="l"/>
              </a:tabLst>
            </a:pPr>
            <a:r>
              <a:rPr lang="ru-RU" sz="7000" spc="-25" dirty="0"/>
              <a:t>   </a:t>
            </a:r>
            <a:r>
              <a:rPr sz="7000" dirty="0"/>
              <a:t>	</a:t>
            </a:r>
            <a:r>
              <a:rPr lang="ru-RU" sz="7000" dirty="0"/>
              <a:t>   </a:t>
            </a:r>
            <a:endParaRPr b="0" spc="-10" dirty="0">
              <a:solidFill>
                <a:srgbClr val="020203"/>
              </a:solidFill>
              <a:latin typeface="Trebuchet MS"/>
              <a:cs typeface="Trebuchet MS"/>
            </a:endParaRPr>
          </a:p>
        </p:txBody>
      </p:sp>
      <p:sp>
        <p:nvSpPr>
          <p:cNvPr id="28" name="Прямоугольник 4"/>
          <p:cNvSpPr/>
          <p:nvPr/>
        </p:nvSpPr>
        <p:spPr>
          <a:xfrm>
            <a:off x="279889" y="2855498"/>
            <a:ext cx="9684210" cy="39780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742950" indent="-742950" algn="l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ru-RU" sz="32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БАС, классификация, технические характеристики.</a:t>
            </a:r>
          </a:p>
          <a:p>
            <a:pPr marL="742950" indent="-742950" algn="l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ru-RU" sz="32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Принципы работы БАС (</a:t>
            </a:r>
            <a:r>
              <a:rPr lang="ru-RU" sz="3200" b="1" dirty="0" err="1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мультироторного</a:t>
            </a:r>
            <a:r>
              <a:rPr lang="ru-RU" sz="32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 типа).</a:t>
            </a:r>
          </a:p>
          <a:p>
            <a:pPr marL="742950" indent="-742950" algn="l">
              <a:spcBef>
                <a:spcPts val="100"/>
              </a:spcBef>
              <a:buFontTx/>
              <a:buAutoNum type="arabicPeriod"/>
            </a:pPr>
            <a:r>
              <a:rPr lang="ru-RU" sz="32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Нормативные и организационные требования обеспечения безопасности при работе с БАС</a:t>
            </a:r>
            <a:endParaRPr lang="en-US" sz="3200" b="1" dirty="0">
              <a:solidFill>
                <a:srgbClr val="516250"/>
              </a:solidFill>
              <a:latin typeface="Century Gothic"/>
              <a:ea typeface="+mj-ea"/>
              <a:cs typeface="Century Gothic"/>
            </a:endParaRPr>
          </a:p>
          <a:p>
            <a:pPr marL="742950" indent="-742950" algn="ctr">
              <a:lnSpc>
                <a:spcPct val="100000"/>
              </a:lnSpc>
              <a:spcBef>
                <a:spcPts val="100"/>
              </a:spcBef>
              <a:buAutoNum type="arabicPeriod"/>
            </a:pPr>
            <a:endParaRPr lang="en-US" sz="3200" b="1" dirty="0">
              <a:solidFill>
                <a:srgbClr val="516250"/>
              </a:solidFill>
              <a:latin typeface="Century Gothic"/>
              <a:ea typeface="+mj-ea"/>
              <a:cs typeface="Century Gothic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20" y="-415202"/>
            <a:ext cx="2735771" cy="305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BAC46D83-9206-4D46-82FA-7D8617644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" y="1873162"/>
            <a:ext cx="10699432" cy="382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822F3-A3B6-4838-95E5-75B719EDC5F9}"/>
              </a:ext>
            </a:extLst>
          </p:cNvPr>
          <p:cNvSpPr txBox="1"/>
          <p:nvPr/>
        </p:nvSpPr>
        <p:spPr>
          <a:xfrm>
            <a:off x="469900" y="2385530"/>
            <a:ext cx="9473132" cy="279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учета БВС описан на сайте Федерального агентства воздушного транспорта,</a:t>
            </a:r>
          </a:p>
          <a:p>
            <a:r>
              <a:rPr lang="ru-RU" sz="175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«учет БВС»:</a:t>
            </a:r>
          </a:p>
          <a:p>
            <a:r>
              <a:rPr lang="en-US" sz="1754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https://bvs.favt.ru/uav-registration</a:t>
            </a:r>
            <a:endParaRPr lang="ru-RU" sz="175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54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постановки беспилотного воздушного судна (БВС) на учет владелец БВС представляет заявление о постановке БВС на учет с приложением фотографии этого беспилотного воздушного судна.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Учетный номер беспилотного воздушного судна, полученный в результате постановки на учет, подлежит нанесению на элементы конструкции беспилотного воздушного судна до начала выполнения им полетов.</a:t>
            </a:r>
          </a:p>
        </p:txBody>
      </p:sp>
      <p:sp>
        <p:nvSpPr>
          <p:cNvPr id="6" name="Заголовок 8">
            <a:extLst>
              <a:ext uri="{FF2B5EF4-FFF2-40B4-BE49-F238E27FC236}">
                <a16:creationId xmlns:a16="http://schemas.microsoft.com/office/drawing/2014/main" id="{FDF24BBA-E75F-D36F-BFA2-E157C6BF6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100" y="293499"/>
            <a:ext cx="6096000" cy="516126"/>
          </a:xfrm>
        </p:spPr>
        <p:txBody>
          <a:bodyPr>
            <a:noAutofit/>
          </a:bodyPr>
          <a:lstStyle/>
          <a:p>
            <a:r>
              <a:rPr lang="ru-RU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</a:rPr>
              <a:t>Поставка на учет</a:t>
            </a:r>
          </a:p>
        </p:txBody>
      </p:sp>
    </p:spTree>
    <p:extLst>
      <p:ext uri="{BB962C8B-B14F-4D97-AF65-F5344CB8AC3E}">
        <p14:creationId xmlns:p14="http://schemas.microsoft.com/office/powerpoint/2010/main" val="3382212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BAC46D83-9206-4D46-82FA-7D8617644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" y="1873162"/>
            <a:ext cx="10699432" cy="382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822F3-A3B6-4838-95E5-75B719EDC5F9}"/>
              </a:ext>
            </a:extLst>
          </p:cNvPr>
          <p:cNvSpPr txBox="1"/>
          <p:nvPr/>
        </p:nvSpPr>
        <p:spPr>
          <a:xfrm>
            <a:off x="469900" y="1647825"/>
            <a:ext cx="9473132" cy="468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использования воздушного пространства Российской Федерации беспилотными воздушными судами описан на сайте Федерального агентства воздушного транспорта,</a:t>
            </a:r>
          </a:p>
          <a:p>
            <a:r>
              <a:rPr lang="ru-RU" sz="175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«Использование воздушного пространства»:</a:t>
            </a:r>
          </a:p>
          <a:p>
            <a:r>
              <a:rPr lang="en-US" sz="1754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https://bvs.favt.ru/airspace-usage</a:t>
            </a:r>
            <a:endParaRPr lang="ru-RU" sz="175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5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 разрешения не надо: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пункту 52.1 Федеральных правил, положения пункта 52 не применяются в случае выполнения визуальных полетов беспилотных воздушных судов с максимальной взлетной массой до 30 кг, осуществляемых в пределах прямой видимости в светлое время суток на высоте менее 150 метров от земной или водной поверхности: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вне диспетчерских зон аэродромов (вертодромов) государственной и экспериментальной авиации, запретных зон, зон ограничения полетов, специальных зон, воздушного пространства над местами проведения публичных мероприятий, официальных спортивных соревнований, а также охранных мероприятий, проводимых в соответствии с Федеральным законом "О государственной охране";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на удалении не менее 5 км от контрольных точек неконтролируемых аэродромов и посадочных площадок.</a:t>
            </a:r>
          </a:p>
        </p:txBody>
      </p:sp>
      <p:sp>
        <p:nvSpPr>
          <p:cNvPr id="6" name="Заголовок 8">
            <a:extLst>
              <a:ext uri="{FF2B5EF4-FFF2-40B4-BE49-F238E27FC236}">
                <a16:creationId xmlns:a16="http://schemas.microsoft.com/office/drawing/2014/main" id="{CC459C17-4345-1F0B-A9EA-8B3A92A93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100" y="293499"/>
            <a:ext cx="6096000" cy="516126"/>
          </a:xfrm>
        </p:spPr>
        <p:txBody>
          <a:bodyPr>
            <a:noAutofit/>
          </a:bodyPr>
          <a:lstStyle/>
          <a:p>
            <a:r>
              <a:rPr lang="ru-RU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</a:rPr>
              <a:t>Согласование полетов</a:t>
            </a:r>
          </a:p>
        </p:txBody>
      </p:sp>
    </p:spTree>
    <p:extLst>
      <p:ext uri="{BB962C8B-B14F-4D97-AF65-F5344CB8AC3E}">
        <p14:creationId xmlns:p14="http://schemas.microsoft.com/office/powerpoint/2010/main" val="1735158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8495" y="2512124"/>
            <a:ext cx="859091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100" b="0" spc="-409">
                <a:solidFill>
                  <a:srgbClr val="1D1D1B"/>
                </a:solidFill>
                <a:latin typeface="Century Gothic"/>
                <a:cs typeface="Century Gothic"/>
              </a:rPr>
              <a:t>Спасибо</a:t>
            </a:r>
            <a:r>
              <a:rPr lang="ru-RU" sz="6100" b="0" spc="-15">
                <a:solidFill>
                  <a:srgbClr val="1D1D1B"/>
                </a:solidFill>
                <a:latin typeface="Century Gothic"/>
                <a:cs typeface="Century Gothic"/>
              </a:rPr>
              <a:t> </a:t>
            </a:r>
            <a:r>
              <a:rPr lang="ru-RU" sz="6100" b="0">
                <a:solidFill>
                  <a:srgbClr val="1D1D1B"/>
                </a:solidFill>
                <a:latin typeface="Century Gothic"/>
                <a:cs typeface="Century Gothic"/>
              </a:rPr>
              <a:t>за</a:t>
            </a:r>
            <a:r>
              <a:rPr lang="ru-RU" sz="6100" b="0" spc="-100">
                <a:solidFill>
                  <a:srgbClr val="1D1D1B"/>
                </a:solidFill>
                <a:latin typeface="Century Gothic"/>
                <a:cs typeface="Century Gothic"/>
              </a:rPr>
              <a:t> </a:t>
            </a:r>
            <a:r>
              <a:rPr lang="ru-RU" sz="6100" b="0" spc="-135">
                <a:solidFill>
                  <a:srgbClr val="1D1D1B"/>
                </a:solidFill>
                <a:latin typeface="Century Gothic"/>
                <a:cs typeface="Century Gothic"/>
              </a:rPr>
              <a:t>внимание!</a:t>
            </a:r>
            <a:endParaRPr lang="ru-RU" sz="6100">
              <a:latin typeface="Century Gothic"/>
              <a:cs typeface="Century Gothic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371AAB-15A8-CCC7-6EA4-0DA9C6A91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9741" r="9945" b="11494"/>
          <a:stretch/>
        </p:blipFill>
        <p:spPr>
          <a:xfrm>
            <a:off x="980270" y="4448406"/>
            <a:ext cx="1907765" cy="18671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CE2867-4334-79D6-BBBD-84350C8DA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00" y="4396500"/>
            <a:ext cx="1907765" cy="19077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C6C4CA-9125-5829-2373-F108D3DC7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37" y="4464460"/>
            <a:ext cx="1907765" cy="1907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8874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75047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0850" y="195023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660339" y="192440"/>
            <a:ext cx="265430" cy="751840"/>
            <a:chOff x="9660339" y="192440"/>
            <a:chExt cx="265430" cy="751840"/>
          </a:xfrm>
        </p:grpSpPr>
        <p:sp>
          <p:nvSpPr>
            <p:cNvPr id="6" name="object 6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ln w="5156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731269"/>
            <a:ext cx="6966584" cy="207010"/>
          </a:xfrm>
          <a:custGeom>
            <a:avLst/>
            <a:gdLst/>
            <a:ahLst/>
            <a:cxnLst/>
            <a:rect l="l" t="t" r="r" b="b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5917"/>
            <a:ext cx="6964045" cy="448945"/>
          </a:xfrm>
          <a:custGeom>
            <a:avLst/>
            <a:gdLst/>
            <a:ahLst/>
            <a:cxnLst/>
            <a:rect l="l" t="t" r="r" b="b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365820" y="6754271"/>
            <a:ext cx="3331845" cy="561340"/>
            <a:chOff x="7365820" y="6754271"/>
            <a:chExt cx="3331845" cy="561340"/>
          </a:xfrm>
        </p:grpSpPr>
        <p:sp>
          <p:nvSpPr>
            <p:cNvPr id="12" name="object 12"/>
            <p:cNvSpPr/>
            <p:nvPr/>
          </p:nvSpPr>
          <p:spPr>
            <a:xfrm>
              <a:off x="9499333" y="6757034"/>
              <a:ext cx="1193165" cy="103505"/>
            </a:xfrm>
            <a:custGeom>
              <a:avLst/>
              <a:gdLst/>
              <a:ahLst/>
              <a:cxnLst/>
              <a:rect l="l" t="t" r="r" b="b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1002" y="6918411"/>
              <a:ext cx="3321050" cy="165735"/>
            </a:xfrm>
            <a:custGeom>
              <a:avLst/>
              <a:gdLst/>
              <a:ahLst/>
              <a:cxnLst/>
              <a:rect l="l" t="t" r="r" b="b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78159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78165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0820" y="6759453"/>
              <a:ext cx="2132965" cy="281940"/>
            </a:xfrm>
            <a:custGeom>
              <a:avLst/>
              <a:gdLst/>
              <a:ahLst/>
              <a:cxnLst/>
              <a:rect l="l" t="t" r="r" b="b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71006" y="7115931"/>
              <a:ext cx="1701800" cy="50800"/>
            </a:xfrm>
            <a:custGeom>
              <a:avLst/>
              <a:gdLst/>
              <a:ahLst/>
              <a:cxnLst/>
              <a:rect l="l" t="t" r="r" b="b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22835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72574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22312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72051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2178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7152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2126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7100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270959" y="1580455"/>
            <a:ext cx="8843010" cy="102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930"/>
              </a:lnSpc>
              <a:spcBef>
                <a:spcPts val="100"/>
              </a:spcBef>
              <a:tabLst>
                <a:tab pos="2842895" algn="l"/>
                <a:tab pos="6760209" algn="l"/>
              </a:tabLst>
            </a:pPr>
            <a:r>
              <a:rPr lang="ru-RU" sz="7000" spc="-25" dirty="0"/>
              <a:t>   </a:t>
            </a:r>
            <a:r>
              <a:rPr sz="7000" dirty="0"/>
              <a:t>	</a:t>
            </a:r>
            <a:r>
              <a:rPr lang="ru-RU" sz="7000" dirty="0"/>
              <a:t>   </a:t>
            </a:r>
            <a:endParaRPr b="0" spc="-10" dirty="0">
              <a:solidFill>
                <a:srgbClr val="020203"/>
              </a:solidFill>
              <a:latin typeface="Trebuchet MS"/>
              <a:cs typeface="Trebuchet M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20" y="1166629"/>
            <a:ext cx="3718361" cy="41582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2775CF5-37D9-E511-3E75-0EC5CBA13216}"/>
              </a:ext>
            </a:extLst>
          </p:cNvPr>
          <p:cNvSpPr txBox="1"/>
          <p:nvPr/>
        </p:nvSpPr>
        <p:spPr>
          <a:xfrm>
            <a:off x="453983" y="5474632"/>
            <a:ext cx="7860720" cy="96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l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ru-RU" sz="2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БАС, классификация, технические характеристики.</a:t>
            </a:r>
          </a:p>
        </p:txBody>
      </p:sp>
      <p:pic>
        <p:nvPicPr>
          <p:cNvPr id="30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3855"/>
            <a:ext cx="3252511" cy="24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993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4438" y="5518067"/>
            <a:ext cx="9884094" cy="1790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1D1D1B"/>
                </a:solidFill>
                <a:latin typeface="Trebuchet MS"/>
                <a:ea typeface="+mn-ea"/>
                <a:cs typeface="Trebuchet MS"/>
              </a:rPr>
              <a:t>Управление</a:t>
            </a:r>
            <a:r>
              <a:rPr lang="en-US" sz="2000" b="1" dirty="0">
                <a:solidFill>
                  <a:srgbClr val="1D1D1B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ru-RU" sz="2000" b="1" dirty="0">
                <a:solidFill>
                  <a:srgbClr val="1D1D1B"/>
                </a:solidFill>
                <a:latin typeface="Trebuchet MS"/>
                <a:ea typeface="+mn-ea"/>
                <a:cs typeface="Trebuchet MS"/>
              </a:rPr>
              <a:t>осуществляется 3 способами: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1D1D1B"/>
                </a:solidFill>
                <a:latin typeface="Trebuchet MS"/>
                <a:ea typeface="+mn-ea"/>
                <a:cs typeface="Trebuchet MS"/>
              </a:rPr>
              <a:t>1. По радиоканалу с пульта управления.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1D1D1B"/>
                </a:solidFill>
                <a:latin typeface="Trebuchet MS"/>
                <a:ea typeface="+mn-ea"/>
                <a:cs typeface="Trebuchet MS"/>
              </a:rPr>
              <a:t>2. Программируется полетный контроллер и аппарат летит сам.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1D1D1B"/>
                </a:solidFill>
                <a:latin typeface="Trebuchet MS"/>
                <a:ea typeface="+mn-ea"/>
                <a:cs typeface="Trebuchet MS"/>
              </a:rPr>
              <a:t>3. Комбинированный - сочетание двух этих способов.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23CAA4-DFE0-1692-26BE-66565DFDA68E}"/>
              </a:ext>
            </a:extLst>
          </p:cNvPr>
          <p:cNvSpPr/>
          <p:nvPr/>
        </p:nvSpPr>
        <p:spPr>
          <a:xfrm>
            <a:off x="155113" y="1063256"/>
            <a:ext cx="958769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400" b="1" u="sng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БАС</a:t>
            </a:r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 – беспилотное авиационные системы.</a:t>
            </a:r>
          </a:p>
          <a:p>
            <a:r>
              <a:rPr lang="ru-RU" sz="2400" b="1" u="sng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БПЛА (БЛА) </a:t>
            </a:r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– беспилотный</a:t>
            </a:r>
            <a:r>
              <a:rPr lang="en-US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 </a:t>
            </a:r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летательный аппарат.</a:t>
            </a:r>
          </a:p>
          <a:p>
            <a:r>
              <a:rPr lang="ru-RU" sz="2400" b="1" u="sng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БВС</a:t>
            </a:r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 – беспилотное</a:t>
            </a:r>
            <a:r>
              <a:rPr lang="en-US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 </a:t>
            </a:r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воздушное судно.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F71D8A-D17E-52B0-2C98-95DD19921555}"/>
              </a:ext>
            </a:extLst>
          </p:cNvPr>
          <p:cNvSpPr/>
          <p:nvPr/>
        </p:nvSpPr>
        <p:spPr>
          <a:xfrm>
            <a:off x="131862" y="2458273"/>
            <a:ext cx="5496192" cy="29848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 algn="l">
              <a:lnSpc>
                <a:spcPct val="150000"/>
              </a:lnSpc>
            </a:pPr>
            <a:r>
              <a:rPr lang="ru-RU" sz="2200" dirty="0">
                <a:solidFill>
                  <a:srgbClr val="1D1D1B"/>
                </a:solidFill>
                <a:latin typeface="Trebuchet MS"/>
                <a:ea typeface="+mn-ea"/>
                <a:cs typeface="Trebuchet MS"/>
              </a:rPr>
              <a:t>Летательный аппарат, не имеющий на борту пилота (экипажа), использующий силу тяги двигателей и аэродинамические силы для полетов в атмосфере, имеющий целевую нагрузку, определяющую его назначение.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32F216-FA1D-A23B-B0A6-AABE966C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46" y="2458273"/>
            <a:ext cx="4841654" cy="36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592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8874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75047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0850" y="195023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660339" y="192440"/>
            <a:ext cx="265430" cy="751840"/>
            <a:chOff x="9660339" y="192440"/>
            <a:chExt cx="265430" cy="751840"/>
          </a:xfrm>
        </p:grpSpPr>
        <p:sp>
          <p:nvSpPr>
            <p:cNvPr id="6" name="object 6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ln w="5156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731269"/>
            <a:ext cx="6966584" cy="207010"/>
          </a:xfrm>
          <a:custGeom>
            <a:avLst/>
            <a:gdLst/>
            <a:ahLst/>
            <a:cxnLst/>
            <a:rect l="l" t="t" r="r" b="b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5917"/>
            <a:ext cx="6964045" cy="448945"/>
          </a:xfrm>
          <a:custGeom>
            <a:avLst/>
            <a:gdLst/>
            <a:ahLst/>
            <a:cxnLst/>
            <a:rect l="l" t="t" r="r" b="b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365820" y="6754271"/>
            <a:ext cx="3331845" cy="561340"/>
            <a:chOff x="7365820" y="6754271"/>
            <a:chExt cx="3331845" cy="561340"/>
          </a:xfrm>
        </p:grpSpPr>
        <p:sp>
          <p:nvSpPr>
            <p:cNvPr id="12" name="object 12"/>
            <p:cNvSpPr/>
            <p:nvPr/>
          </p:nvSpPr>
          <p:spPr>
            <a:xfrm>
              <a:off x="9499333" y="6757034"/>
              <a:ext cx="1193165" cy="103505"/>
            </a:xfrm>
            <a:custGeom>
              <a:avLst/>
              <a:gdLst/>
              <a:ahLst/>
              <a:cxnLst/>
              <a:rect l="l" t="t" r="r" b="b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1002" y="6918411"/>
              <a:ext cx="3321050" cy="165735"/>
            </a:xfrm>
            <a:custGeom>
              <a:avLst/>
              <a:gdLst/>
              <a:ahLst/>
              <a:cxnLst/>
              <a:rect l="l" t="t" r="r" b="b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78159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78165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0820" y="6759453"/>
              <a:ext cx="2132965" cy="281940"/>
            </a:xfrm>
            <a:custGeom>
              <a:avLst/>
              <a:gdLst/>
              <a:ahLst/>
              <a:cxnLst/>
              <a:rect l="l" t="t" r="r" b="b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71006" y="7115931"/>
              <a:ext cx="1701800" cy="50800"/>
            </a:xfrm>
            <a:custGeom>
              <a:avLst/>
              <a:gdLst/>
              <a:ahLst/>
              <a:cxnLst/>
              <a:rect l="l" t="t" r="r" b="b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22835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72574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22312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72051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2178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7152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2126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7100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2775CF5-37D9-E511-3E75-0EC5CBA13216}"/>
              </a:ext>
            </a:extLst>
          </p:cNvPr>
          <p:cNvSpPr txBox="1"/>
          <p:nvPr/>
        </p:nvSpPr>
        <p:spPr>
          <a:xfrm>
            <a:off x="111331" y="2311577"/>
            <a:ext cx="4930569" cy="3590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БПЛА классифицируются по:</a:t>
            </a:r>
          </a:p>
          <a:p>
            <a:pPr marL="742950" indent="-742950" algn="l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ru-RU" sz="2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летным характеристикам</a:t>
            </a:r>
          </a:p>
          <a:p>
            <a:pPr marL="742950" indent="-742950" algn="l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ru-RU" sz="2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сферам применения</a:t>
            </a:r>
          </a:p>
          <a:p>
            <a:pPr marL="742950" indent="-742950" algn="l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ru-RU" sz="2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максимальной взлетной массе</a:t>
            </a:r>
          </a:p>
          <a:p>
            <a:pPr marL="742950" indent="-742950" algn="l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ru-RU" sz="2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по конструкции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F82C7D-8310-F5AE-9A2E-332CCEE70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"/>
          <a:stretch/>
        </p:blipFill>
        <p:spPr>
          <a:xfrm>
            <a:off x="5204901" y="1244336"/>
            <a:ext cx="5351250" cy="53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51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8874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75047" y="195018"/>
            <a:ext cx="260350" cy="583565"/>
          </a:xfrm>
          <a:custGeom>
            <a:avLst/>
            <a:gdLst/>
            <a:ahLst/>
            <a:cxnLst/>
            <a:rect l="l" t="t" r="r" b="b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0850" y="195023"/>
            <a:ext cx="260350" cy="746760"/>
          </a:xfrm>
          <a:custGeom>
            <a:avLst/>
            <a:gdLst/>
            <a:ahLst/>
            <a:cxnLst/>
            <a:rect l="l" t="t" r="r" b="b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660339" y="192440"/>
            <a:ext cx="265430" cy="751840"/>
            <a:chOff x="9660339" y="192440"/>
            <a:chExt cx="265430" cy="751840"/>
          </a:xfrm>
        </p:grpSpPr>
        <p:sp>
          <p:nvSpPr>
            <p:cNvPr id="6" name="object 6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62917" y="195018"/>
              <a:ext cx="260350" cy="746760"/>
            </a:xfrm>
            <a:custGeom>
              <a:avLst/>
              <a:gdLst/>
              <a:ahLst/>
              <a:cxnLst/>
              <a:rect l="l" t="t" r="r" b="b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ln w="5156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1012582"/>
            <a:ext cx="6966584" cy="207010"/>
          </a:xfrm>
          <a:custGeom>
            <a:avLst/>
            <a:gdLst/>
            <a:ahLst/>
            <a:cxnLst/>
            <a:rect l="l" t="t" r="r" b="b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5917"/>
            <a:ext cx="6964045" cy="448945"/>
          </a:xfrm>
          <a:custGeom>
            <a:avLst/>
            <a:gdLst/>
            <a:ahLst/>
            <a:cxnLst/>
            <a:rect l="l" t="t" r="r" b="b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365820" y="6754271"/>
            <a:ext cx="3331845" cy="561340"/>
            <a:chOff x="7365820" y="6754271"/>
            <a:chExt cx="3331845" cy="561340"/>
          </a:xfrm>
        </p:grpSpPr>
        <p:sp>
          <p:nvSpPr>
            <p:cNvPr id="12" name="object 12"/>
            <p:cNvSpPr/>
            <p:nvPr/>
          </p:nvSpPr>
          <p:spPr>
            <a:xfrm>
              <a:off x="9499333" y="6757034"/>
              <a:ext cx="1193165" cy="103505"/>
            </a:xfrm>
            <a:custGeom>
              <a:avLst/>
              <a:gdLst/>
              <a:ahLst/>
              <a:cxnLst/>
              <a:rect l="l" t="t" r="r" b="b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1002" y="6918411"/>
              <a:ext cx="3321050" cy="165735"/>
            </a:xfrm>
            <a:custGeom>
              <a:avLst/>
              <a:gdLst/>
              <a:ahLst/>
              <a:cxnLst/>
              <a:rect l="l" t="t" r="r" b="b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78159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78165" y="7000977"/>
              <a:ext cx="1614170" cy="309880"/>
            </a:xfrm>
            <a:custGeom>
              <a:avLst/>
              <a:gdLst/>
              <a:ahLst/>
              <a:cxnLst/>
              <a:rect l="l" t="t" r="r" b="b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0820" y="6759453"/>
              <a:ext cx="2132965" cy="281940"/>
            </a:xfrm>
            <a:custGeom>
              <a:avLst/>
              <a:gdLst/>
              <a:ahLst/>
              <a:cxnLst/>
              <a:rect l="l" t="t" r="r" b="b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71006" y="7115931"/>
              <a:ext cx="1701800" cy="50800"/>
            </a:xfrm>
            <a:custGeom>
              <a:avLst/>
              <a:gdLst/>
              <a:ahLst/>
              <a:cxnLst/>
              <a:rect l="l" t="t" r="r" b="b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22835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72574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22312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72051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2178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71529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2126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71006" y="714653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ln w="10363">
              <a:solidFill>
                <a:srgbClr val="949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2775CF5-37D9-E511-3E75-0EC5CBA13216}"/>
              </a:ext>
            </a:extLst>
          </p:cNvPr>
          <p:cNvSpPr txBox="1"/>
          <p:nvPr/>
        </p:nvSpPr>
        <p:spPr>
          <a:xfrm>
            <a:off x="281633" y="5587760"/>
            <a:ext cx="7958154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малые</a:t>
            </a:r>
          </a:p>
          <a:p>
            <a:pPr marL="342900" indent="-342900" algn="l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тактические</a:t>
            </a:r>
          </a:p>
          <a:p>
            <a:pPr marL="342900" indent="-342900" algn="l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стратегические</a:t>
            </a:r>
          </a:p>
          <a:p>
            <a:pPr marL="342900" indent="-342900" algn="l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Century Gothic"/>
                <a:ea typeface="+mj-ea"/>
                <a:cs typeface="Century Gothic"/>
              </a:rPr>
              <a:t>специального назначения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8244F28-EEAC-E383-CF8E-129AB5F744E6}"/>
              </a:ext>
            </a:extLst>
          </p:cNvPr>
          <p:cNvSpPr/>
          <p:nvPr/>
        </p:nvSpPr>
        <p:spPr>
          <a:xfrm>
            <a:off x="0" y="854862"/>
            <a:ext cx="6870700" cy="92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4FEDCAA-6AF0-4A42-F976-171EE01E0DC8}"/>
              </a:ext>
            </a:extLst>
          </p:cNvPr>
          <p:cNvSpPr/>
          <p:nvPr/>
        </p:nvSpPr>
        <p:spPr>
          <a:xfrm>
            <a:off x="205396" y="1495425"/>
            <a:ext cx="958769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Российская классификация БПЛА: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946C93F-283E-DE67-631C-65BA5CF41BE0}"/>
              </a:ext>
            </a:extLst>
          </p:cNvPr>
          <p:cNvSpPr/>
          <p:nvPr/>
        </p:nvSpPr>
        <p:spPr>
          <a:xfrm>
            <a:off x="1490147" y="441733"/>
            <a:ext cx="543217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Классификация БПЛА по летным характеристикам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717445B-3E9F-E800-789B-46A9471F90D5}"/>
              </a:ext>
            </a:extLst>
          </p:cNvPr>
          <p:cNvSpPr/>
          <p:nvPr/>
        </p:nvSpPr>
        <p:spPr>
          <a:xfrm>
            <a:off x="6794500" y="681822"/>
            <a:ext cx="127826" cy="280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F7EADF4-AFC5-5826-4331-035FD62DF22D}"/>
              </a:ext>
            </a:extLst>
          </p:cNvPr>
          <p:cNvCxnSpPr/>
          <p:nvPr/>
        </p:nvCxnSpPr>
        <p:spPr>
          <a:xfrm>
            <a:off x="6946900" y="581025"/>
            <a:ext cx="0" cy="431557"/>
          </a:xfrm>
          <a:prstGeom prst="line">
            <a:avLst/>
          </a:prstGeom>
          <a:ln w="38100">
            <a:solidFill>
              <a:srgbClr val="BBC4B5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B48E8EE-8F7A-F7B3-46B8-8FC278C88F60}"/>
              </a:ext>
            </a:extLst>
          </p:cNvPr>
          <p:cNvSpPr txBox="1"/>
          <p:nvPr/>
        </p:nvSpPr>
        <p:spPr>
          <a:xfrm>
            <a:off x="205396" y="1951039"/>
            <a:ext cx="8587154" cy="360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 и мини БПЛА ближнего действия</a:t>
            </a:r>
          </a:p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Легкие БПЛА малого радиуса действия</a:t>
            </a:r>
          </a:p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Легкие БПЛА среднего действия</a:t>
            </a:r>
          </a:p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БПЛА</a:t>
            </a:r>
          </a:p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 – тяжелые БПЛА</a:t>
            </a:r>
          </a:p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Тяжелые БПЛА среднего радиуса действия</a:t>
            </a:r>
          </a:p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Тяжелые БПЛА большой продолжительности полета</a:t>
            </a:r>
          </a:p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Беспилотные боевые самолеты</a:t>
            </a:r>
          </a:p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endParaRPr lang="ru-RU" sz="20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100"/>
              </a:spcBef>
              <a:buFont typeface="Wingdings" panose="05000000000000000000" pitchFamily="2" charset="2"/>
              <a:buChar char="§"/>
            </a:pPr>
            <a:endParaRPr lang="ru-RU" sz="20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tx1"/>
              </a:solidFill>
              <a:latin typeface="Century Gothic"/>
              <a:ea typeface="+mj-ea"/>
              <a:cs typeface="Century Gothic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1331B0-308B-651C-6D7A-E7EE3E30F2F7}"/>
              </a:ext>
            </a:extLst>
          </p:cNvPr>
          <p:cNvSpPr txBox="1"/>
          <p:nvPr/>
        </p:nvSpPr>
        <p:spPr>
          <a:xfrm>
            <a:off x="198339" y="4739721"/>
            <a:ext cx="7773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Международная ассоциация по беспилотным летательным системам (AUVSI):</a:t>
            </a:r>
          </a:p>
        </p:txBody>
      </p:sp>
    </p:spTree>
    <p:extLst>
      <p:ext uri="{BB962C8B-B14F-4D97-AF65-F5344CB8AC3E}">
        <p14:creationId xmlns:p14="http://schemas.microsoft.com/office/powerpoint/2010/main" val="315109819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6577D-5042-A311-4505-7760D39A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1495425"/>
            <a:ext cx="9220200" cy="492443"/>
          </a:xfrm>
        </p:spPr>
        <p:txBody>
          <a:bodyPr/>
          <a:lstStyle/>
          <a:p>
            <a:pPr algn="ctr"/>
            <a:r>
              <a:rPr lang="ru-RU" sz="3200" dirty="0"/>
              <a:t>Основные виды БПЛА по конструкции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B46044-1A93-A76D-ECF7-6EF122163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700" y="2585561"/>
            <a:ext cx="7010400" cy="363682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ru-RU" dirty="0"/>
              <a:t>С неподвижным крылом (самолетного типа)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ru-RU" dirty="0"/>
              <a:t>Конвертопланы (гибридные)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dirty="0"/>
              <a:t>Вертолетного типа (однороторные 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dirty="0"/>
              <a:t>Радиоуправляемые планеры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dirty="0"/>
              <a:t>Привязные БПЛА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ru-RU" dirty="0" err="1"/>
              <a:t>Мультироторные</a:t>
            </a:r>
            <a:r>
              <a:rPr lang="ru-RU" dirty="0"/>
              <a:t> (</a:t>
            </a:r>
            <a:r>
              <a:rPr lang="ru-RU" dirty="0" err="1"/>
              <a:t>мультикоптеры</a:t>
            </a:r>
            <a:r>
              <a:rPr lang="ru-RU" dirty="0"/>
              <a:t>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dirty="0"/>
              <a:t>Аэростатического типа (дирижабль)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dirty="0"/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2486025"/>
            <a:ext cx="7516361" cy="39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>
            <a:off x="1447017" y="1038225"/>
            <a:ext cx="76962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4800" b="1" dirty="0">
                <a:solidFill>
                  <a:srgbClr val="516250"/>
                </a:solidFill>
                <a:latin typeface="Century Gothic"/>
                <a:ea typeface="+mj-ea"/>
                <a:cs typeface="Century Gothic"/>
              </a:rPr>
              <a:t>Вертолетного типа (однороторные)</a:t>
            </a:r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2098"/>
            <a:ext cx="5042609" cy="33438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117" y="2922099"/>
            <a:ext cx="5398283" cy="33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6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1360</Words>
  <Application>Microsoft Office PowerPoint</Application>
  <PresentationFormat>Custom</PresentationFormat>
  <Paragraphs>183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Calibri</vt:lpstr>
      <vt:lpstr>Century Gothic</vt:lpstr>
      <vt:lpstr>Times New Roman</vt:lpstr>
      <vt:lpstr>Trebuchet MS</vt:lpstr>
      <vt:lpstr>Verdana</vt:lpstr>
      <vt:lpstr>Wingdings</vt:lpstr>
      <vt:lpstr>Office Theme</vt:lpstr>
      <vt:lpstr>PowerPoint Presentation</vt:lpstr>
      <vt:lpstr>Основы БАС</vt:lpstr>
      <vt:lpstr>       </vt:lpstr>
      <vt:lpstr>       </vt:lpstr>
      <vt:lpstr>PowerPoint Presentation</vt:lpstr>
      <vt:lpstr>PowerPoint Presentation</vt:lpstr>
      <vt:lpstr>PowerPoint Presentation</vt:lpstr>
      <vt:lpstr>Основные виды БПЛА по конструкции</vt:lpstr>
      <vt:lpstr>PowerPoint Presentation</vt:lpstr>
      <vt:lpstr>БПЛА, подъемная сила и тяга создается с помощью двух несущих винтов или пары несущего и рулевого.  + вертикальный взлет и посадка, возможность зависать, возможны небольшие габариты изготовления - небольшая продолжительность полета, зависимость от погоды, сложность в обслуживании, дороговизна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</vt:lpstr>
      <vt:lpstr>Состав квадрокоптера</vt:lpstr>
      <vt:lpstr>Дополнительная аппаратура</vt:lpstr>
      <vt:lpstr>Средства настройки и управления</vt:lpstr>
      <vt:lpstr>Направления вращения двигателей квадрокоптера</vt:lpstr>
      <vt:lpstr>Основные маневры квадрокоптера</vt:lpstr>
      <vt:lpstr>Коммерческие БПЛА:</vt:lpstr>
      <vt:lpstr>Сферы применения БПЛА</vt:lpstr>
      <vt:lpstr>Сферы применения БПЛА</vt:lpstr>
      <vt:lpstr>Правовое регулирование </vt:lpstr>
      <vt:lpstr>Поставка на учет</vt:lpstr>
      <vt:lpstr>Согласование полетов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word</cp:lastModifiedBy>
  <cp:revision>29</cp:revision>
  <dcterms:created xsi:type="dcterms:W3CDTF">2024-01-22T16:44:10Z</dcterms:created>
  <dcterms:modified xsi:type="dcterms:W3CDTF">2024-05-11T08:43:47Z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2023-09-20T00:00:00Z</vt:filetime>
  </property>
  <property fmtid="{D5CDD505-2E9C-101B-9397-08002B2CF9AE}" pid="3" name="Creator">
    <vt:lpwstr>Adobe InDesign 18.5 (Windows)</vt:lpwstr>
  </property>
  <property fmtid="{D5CDD505-2E9C-101B-9397-08002B2CF9AE}" pid="4" name="LastSaved">
    <vt:filetime>2024-01-22T00:00:00Z</vt:filetime>
  </property>
  <property fmtid="{D5CDD505-2E9C-101B-9397-08002B2CF9AE}" pid="5" name="Producer">
    <vt:lpwstr>Adobe PDF Library 17.0</vt:lpwstr>
  </property>
</Properties>
</file>