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_rels/slide5.xml.rels" ContentType="application/vnd.openxmlformats-package.relationships+xml"/>
  <Override PartName="/ppt/slides/_rels/slide21.xml.rels" ContentType="application/vnd.openxmlformats-package.relationships+xml"/>
  <Override PartName="/ppt/slides/_rels/slide19.xml.rels" ContentType="application/vnd.openxmlformats-package.relationships+xml"/>
  <Override PartName="/ppt/slides/_rels/slide4.xml.rels" ContentType="application/vnd.openxmlformats-package.relationships+xml"/>
  <Override PartName="/ppt/slides/_rels/slide20.xml.rels" ContentType="application/vnd.openxmlformats-package.relationships+xml"/>
  <Override PartName="/ppt/slides/_rels/slide18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.xml.rels" ContentType="application/vnd.openxmlformats-package.relationships+xml"/>
  <Override PartName="/ppt/slides/_rels/slide16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2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21.xml" ContentType="application/vnd.openxmlformats-officedocument.presentationml.slide+xml"/>
  <Override PartName="/ppt/_rels/presentation.xml.rels" ContentType="application/vnd.openxmlformats-package.relationships+xml"/>
  <Override PartName="/ppt/media/image27.png" ContentType="image/png"/>
  <Override PartName="/ppt/media/media26.mp4" ContentType="video/mp4"/>
  <Override PartName="/ppt/media/image25.jpeg" ContentType="image/jpeg"/>
  <Override PartName="/ppt/media/image3.jpeg" ContentType="image/jpeg"/>
  <Override PartName="/ppt/media/image29.png" ContentType="image/png"/>
  <Override PartName="/ppt/media/image24.jpeg" ContentType="image/jpeg"/>
  <Override PartName="/ppt/media/media30.MP4" ContentType="video/mp4"/>
  <Override PartName="/ppt/media/image7.png" ContentType="image/png"/>
  <Override PartName="/ppt/media/image28.png" ContentType="image/png"/>
  <Override PartName="/ppt/media/image11.jpeg" ContentType="image/jpeg"/>
  <Override PartName="/ppt/media/image8.jpeg" ContentType="image/jpeg"/>
  <Override PartName="/ppt/media/image9.png" ContentType="image/png"/>
  <Override PartName="/ppt/media/image17.jpeg" ContentType="image/jpeg"/>
  <Override PartName="/ppt/media/image33.png" ContentType="image/png"/>
  <Override PartName="/ppt/media/image15.jpeg" ContentType="image/jpeg"/>
  <Override PartName="/ppt/media/image13.jpeg" ContentType="image/jpeg"/>
  <Override PartName="/ppt/media/image31.png" ContentType="image/png"/>
  <Override PartName="/ppt/media/image32.png" ContentType="image/png"/>
  <Override PartName="/ppt/media/image12.jpeg" ContentType="image/jpeg"/>
  <Override PartName="/ppt/media/image35.png" ContentType="image/png"/>
  <Override PartName="/ppt/media/image5.jpeg" ContentType="image/jpeg"/>
  <Override PartName="/ppt/media/image6.jpeg" ContentType="image/jpeg"/>
  <Override PartName="/ppt/media/image1.jpeg" ContentType="image/jpeg"/>
  <Override PartName="/ppt/media/image10.png" ContentType="image/png"/>
  <Override PartName="/ppt/media/image4.jpeg" ContentType="image/jpeg"/>
  <Override PartName="/ppt/media/image34.png" ContentType="image/png"/>
  <Override PartName="/ppt/media/image2.png" ContentType="image/png"/>
  <Override PartName="/ppt/media/image22.jpeg" ContentType="image/jpeg"/>
  <Override PartName="/ppt/media/image14.jpeg" ContentType="image/jpeg"/>
  <Override PartName="/ppt/media/image23.png" ContentType="image/png"/>
  <Override PartName="/ppt/media/image16.jpeg" ContentType="image/jpeg"/>
  <Override PartName="/ppt/media/media20.MP4" ContentType="video/mp4"/>
  <Override PartName="/ppt/media/image18.jpeg" ContentType="image/jpeg"/>
  <Override PartName="/ppt/media/image19.jpeg" ContentType="image/jpeg"/>
  <Override PartName="/ppt/media/image21.png" ContentType="image/png"/>
</Types>
</file>

<file path=_rels/.rels><?xml version="1.0" encoding="UTF-8"?>
<Relationships xmlns="http://schemas.openxmlformats.org/package/2006/relationships"><Relationship Id="rId1" Type="http://schemas.openxmlformats.org/officedocument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0693400" cy="756285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712800" y="302760"/>
            <a:ext cx="9267120" cy="36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712800" y="1764720"/>
            <a:ext cx="9267120" cy="1415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B39E620-0B5D-48BE-BCEF-2E00BBFA716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712800" y="302760"/>
            <a:ext cx="9267120" cy="36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712800" y="1764720"/>
            <a:ext cx="9267120" cy="1415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683BF81-E67D-41D8-B236-92F4DC5780B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712800" y="302760"/>
            <a:ext cx="9267120" cy="36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712800" y="1764720"/>
            <a:ext cx="9267120" cy="1415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740159D-D4DE-4F75-A2EB-2AB249CE34B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712800" y="302760"/>
            <a:ext cx="9267120" cy="36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/>
          </p:nvPr>
        </p:nvSpPr>
        <p:spPr>
          <a:xfrm>
            <a:off x="712800" y="1764720"/>
            <a:ext cx="9267120" cy="1415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C54C100C-18ED-44D0-A2A3-48086CE6C78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712800" y="302760"/>
            <a:ext cx="9267120" cy="36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/>
          </p:nvPr>
        </p:nvSpPr>
        <p:spPr>
          <a:xfrm>
            <a:off x="712800" y="1764720"/>
            <a:ext cx="9267120" cy="1415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3853826F-C153-488D-BA45-A70EA39770F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712800" y="302760"/>
            <a:ext cx="9267120" cy="36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/>
          </p:nvPr>
        </p:nvSpPr>
        <p:spPr>
          <a:xfrm>
            <a:off x="712800" y="1764720"/>
            <a:ext cx="9267120" cy="1415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256A6155-E79E-41CF-9E6A-31091AD0421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bg object 16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bg object 17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bg object 18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bg object 19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bg object 20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bg object 2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bg object 22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02080" y="2344320"/>
            <a:ext cx="9088920" cy="126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Click to edit the title text format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ftr" idx="1"/>
          </p:nvPr>
        </p:nvSpPr>
        <p:spPr>
          <a:xfrm>
            <a:off x="3635640" y="7033320"/>
            <a:ext cx="342144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2"/>
          </p:nvPr>
        </p:nvSpPr>
        <p:spPr>
          <a:xfrm>
            <a:off x="534600" y="7033320"/>
            <a:ext cx="245916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sldNum" idx="3"/>
          </p:nvPr>
        </p:nvSpPr>
        <p:spPr>
          <a:xfrm>
            <a:off x="10023120" y="7025400"/>
            <a:ext cx="2624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124560" indent="0">
              <a:lnSpc>
                <a:spcPct val="100000"/>
              </a:lnSpc>
              <a:spcBef>
                <a:spcPts val="6"/>
              </a:spcBef>
              <a:buNone/>
              <a:defRPr b="0" lang="ru-RU" sz="1400" spc="-55" strike="noStrike">
                <a:solidFill>
                  <a:srgbClr val="1d1d1b"/>
                </a:solidFill>
                <a:latin typeface="Times New Roman"/>
              </a:defRPr>
            </a:lvl1pPr>
          </a:lstStyle>
          <a:p>
            <a:pPr marL="124560" indent="0">
              <a:lnSpc>
                <a:spcPct val="100000"/>
              </a:lnSpc>
              <a:spcBef>
                <a:spcPts val="6"/>
              </a:spcBef>
              <a:buNone/>
            </a:pPr>
            <a:fld id="{1701C511-83D7-4F59-88B1-1B89BAEA24C8}" type="slidenum">
              <a:rPr b="0" lang="ru-RU" sz="1400" spc="-55" strike="noStrike">
                <a:solidFill>
                  <a:srgbClr val="1d1d1b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g object 16" hidden="1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bg object 17" hidden="1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bg object 18" hidden="1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bg object 19" hidden="1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bg object 20" hidden="1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bg object 21" hidden="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bg object 22" hidden="1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bg object 16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bg object 17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bg object 18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bg object 19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bg object 20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bg object 2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bg object 22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bg object 23"/>
          <p:cNvSpPr/>
          <p:nvPr/>
        </p:nvSpPr>
        <p:spPr>
          <a:xfrm>
            <a:off x="9499320" y="6757200"/>
            <a:ext cx="1192680" cy="103320"/>
          </a:xfrm>
          <a:custGeom>
            <a:avLst/>
            <a:gdLst>
              <a:gd name="textAreaLeft" fmla="*/ 0 w 1192680"/>
              <a:gd name="textAreaRight" fmla="*/ 1193040 w 1192680"/>
              <a:gd name="textAreaTop" fmla="*/ 0 h 103320"/>
              <a:gd name="textAreaBottom" fmla="*/ 103680 h 103320"/>
            </a:gdLst>
            <a:ahLst/>
            <a:rect l="textAreaLeft" t="textAreaTop" r="textAreaRight" b="textAreaBottom"/>
            <a:pathLst>
              <a:path w="1193165" h="103504">
                <a:moveTo>
                  <a:pt x="94132" y="0"/>
                </a:moveTo>
                <a:lnTo>
                  <a:pt x="48018" y="0"/>
                </a:lnTo>
                <a:lnTo>
                  <a:pt x="0" y="25679"/>
                </a:lnTo>
                <a:lnTo>
                  <a:pt x="0" y="77482"/>
                </a:lnTo>
                <a:lnTo>
                  <a:pt x="48018" y="103162"/>
                </a:lnTo>
                <a:lnTo>
                  <a:pt x="94132" y="103162"/>
                </a:lnTo>
                <a:lnTo>
                  <a:pt x="32334" y="74168"/>
                </a:lnTo>
                <a:lnTo>
                  <a:pt x="32334" y="28524"/>
                </a:lnTo>
                <a:lnTo>
                  <a:pt x="94132" y="0"/>
                </a:lnTo>
                <a:close/>
              </a:path>
              <a:path w="1193165" h="103504">
                <a:moveTo>
                  <a:pt x="188264" y="0"/>
                </a:moveTo>
                <a:lnTo>
                  <a:pt x="142151" y="0"/>
                </a:lnTo>
                <a:lnTo>
                  <a:pt x="94132" y="25679"/>
                </a:lnTo>
                <a:lnTo>
                  <a:pt x="94132" y="77482"/>
                </a:lnTo>
                <a:lnTo>
                  <a:pt x="142151" y="103162"/>
                </a:lnTo>
                <a:lnTo>
                  <a:pt x="188264" y="103162"/>
                </a:lnTo>
                <a:lnTo>
                  <a:pt x="126466" y="74168"/>
                </a:lnTo>
                <a:lnTo>
                  <a:pt x="126466" y="28524"/>
                </a:lnTo>
                <a:lnTo>
                  <a:pt x="188264" y="0"/>
                </a:lnTo>
                <a:close/>
              </a:path>
              <a:path w="1193165" h="103504">
                <a:moveTo>
                  <a:pt x="287439" y="0"/>
                </a:moveTo>
                <a:lnTo>
                  <a:pt x="241325" y="0"/>
                </a:lnTo>
                <a:lnTo>
                  <a:pt x="193306" y="25679"/>
                </a:lnTo>
                <a:lnTo>
                  <a:pt x="193306" y="77482"/>
                </a:lnTo>
                <a:lnTo>
                  <a:pt x="241325" y="103162"/>
                </a:lnTo>
                <a:lnTo>
                  <a:pt x="287439" y="103162"/>
                </a:lnTo>
                <a:lnTo>
                  <a:pt x="225640" y="74168"/>
                </a:lnTo>
                <a:lnTo>
                  <a:pt x="225640" y="28524"/>
                </a:lnTo>
                <a:lnTo>
                  <a:pt x="287439" y="0"/>
                </a:lnTo>
                <a:close/>
              </a:path>
              <a:path w="1193165" h="103504">
                <a:moveTo>
                  <a:pt x="381571" y="0"/>
                </a:moveTo>
                <a:lnTo>
                  <a:pt x="335457" y="0"/>
                </a:lnTo>
                <a:lnTo>
                  <a:pt x="287439" y="25679"/>
                </a:lnTo>
                <a:lnTo>
                  <a:pt x="287439" y="77482"/>
                </a:lnTo>
                <a:lnTo>
                  <a:pt x="335457" y="103162"/>
                </a:lnTo>
                <a:lnTo>
                  <a:pt x="381571" y="103162"/>
                </a:lnTo>
                <a:lnTo>
                  <a:pt x="319773" y="74168"/>
                </a:lnTo>
                <a:lnTo>
                  <a:pt x="319773" y="28524"/>
                </a:lnTo>
                <a:lnTo>
                  <a:pt x="381571" y="0"/>
                </a:lnTo>
                <a:close/>
              </a:path>
              <a:path w="1193165" h="103504">
                <a:moveTo>
                  <a:pt x="475703" y="0"/>
                </a:moveTo>
                <a:lnTo>
                  <a:pt x="429590" y="0"/>
                </a:lnTo>
                <a:lnTo>
                  <a:pt x="381571" y="25679"/>
                </a:lnTo>
                <a:lnTo>
                  <a:pt x="381571" y="77482"/>
                </a:lnTo>
                <a:lnTo>
                  <a:pt x="429590" y="103162"/>
                </a:lnTo>
                <a:lnTo>
                  <a:pt x="475703" y="103162"/>
                </a:lnTo>
                <a:lnTo>
                  <a:pt x="413905" y="74168"/>
                </a:lnTo>
                <a:lnTo>
                  <a:pt x="413905" y="28524"/>
                </a:lnTo>
                <a:lnTo>
                  <a:pt x="475703" y="0"/>
                </a:lnTo>
                <a:close/>
              </a:path>
              <a:path w="1193165" h="103504">
                <a:moveTo>
                  <a:pt x="574890" y="0"/>
                </a:moveTo>
                <a:lnTo>
                  <a:pt x="528777" y="0"/>
                </a:lnTo>
                <a:lnTo>
                  <a:pt x="480758" y="25679"/>
                </a:lnTo>
                <a:lnTo>
                  <a:pt x="480758" y="77482"/>
                </a:lnTo>
                <a:lnTo>
                  <a:pt x="528777" y="103162"/>
                </a:lnTo>
                <a:lnTo>
                  <a:pt x="574890" y="103162"/>
                </a:lnTo>
                <a:lnTo>
                  <a:pt x="513092" y="74168"/>
                </a:lnTo>
                <a:lnTo>
                  <a:pt x="513092" y="28524"/>
                </a:lnTo>
                <a:lnTo>
                  <a:pt x="574890" y="0"/>
                </a:lnTo>
                <a:close/>
              </a:path>
              <a:path w="1193165" h="103504">
                <a:moveTo>
                  <a:pt x="669023" y="0"/>
                </a:moveTo>
                <a:lnTo>
                  <a:pt x="622909" y="0"/>
                </a:lnTo>
                <a:lnTo>
                  <a:pt x="574890" y="25679"/>
                </a:lnTo>
                <a:lnTo>
                  <a:pt x="574890" y="77482"/>
                </a:lnTo>
                <a:lnTo>
                  <a:pt x="622909" y="103162"/>
                </a:lnTo>
                <a:lnTo>
                  <a:pt x="669023" y="103162"/>
                </a:lnTo>
                <a:lnTo>
                  <a:pt x="607225" y="74168"/>
                </a:lnTo>
                <a:lnTo>
                  <a:pt x="607225" y="28524"/>
                </a:lnTo>
                <a:lnTo>
                  <a:pt x="669023" y="0"/>
                </a:lnTo>
                <a:close/>
              </a:path>
              <a:path w="1193165" h="103504">
                <a:moveTo>
                  <a:pt x="763143" y="0"/>
                </a:moveTo>
                <a:lnTo>
                  <a:pt x="717029" y="0"/>
                </a:lnTo>
                <a:lnTo>
                  <a:pt x="669010" y="25679"/>
                </a:lnTo>
                <a:lnTo>
                  <a:pt x="669010" y="77482"/>
                </a:lnTo>
                <a:lnTo>
                  <a:pt x="717029" y="103162"/>
                </a:lnTo>
                <a:lnTo>
                  <a:pt x="763143" y="103162"/>
                </a:lnTo>
                <a:lnTo>
                  <a:pt x="701344" y="74168"/>
                </a:lnTo>
                <a:lnTo>
                  <a:pt x="701344" y="28524"/>
                </a:lnTo>
                <a:lnTo>
                  <a:pt x="763143" y="0"/>
                </a:lnTo>
                <a:close/>
              </a:path>
              <a:path w="1193165" h="103504">
                <a:moveTo>
                  <a:pt x="862330" y="0"/>
                </a:moveTo>
                <a:lnTo>
                  <a:pt x="816216" y="0"/>
                </a:lnTo>
                <a:lnTo>
                  <a:pt x="768197" y="25679"/>
                </a:lnTo>
                <a:lnTo>
                  <a:pt x="768197" y="77482"/>
                </a:lnTo>
                <a:lnTo>
                  <a:pt x="816216" y="103162"/>
                </a:lnTo>
                <a:lnTo>
                  <a:pt x="862330" y="103162"/>
                </a:lnTo>
                <a:lnTo>
                  <a:pt x="800531" y="74168"/>
                </a:lnTo>
                <a:lnTo>
                  <a:pt x="800531" y="28524"/>
                </a:lnTo>
                <a:lnTo>
                  <a:pt x="862330" y="0"/>
                </a:lnTo>
                <a:close/>
              </a:path>
              <a:path w="1193165" h="103504">
                <a:moveTo>
                  <a:pt x="956462" y="0"/>
                </a:moveTo>
                <a:lnTo>
                  <a:pt x="910348" y="0"/>
                </a:lnTo>
                <a:lnTo>
                  <a:pt x="862330" y="25679"/>
                </a:lnTo>
                <a:lnTo>
                  <a:pt x="862330" y="77482"/>
                </a:lnTo>
                <a:lnTo>
                  <a:pt x="910348" y="103162"/>
                </a:lnTo>
                <a:lnTo>
                  <a:pt x="956462" y="103162"/>
                </a:lnTo>
                <a:lnTo>
                  <a:pt x="894664" y="74168"/>
                </a:lnTo>
                <a:lnTo>
                  <a:pt x="894664" y="28524"/>
                </a:lnTo>
                <a:lnTo>
                  <a:pt x="956462" y="0"/>
                </a:lnTo>
                <a:close/>
              </a:path>
              <a:path w="1193165" h="103504">
                <a:moveTo>
                  <a:pt x="1050594" y="0"/>
                </a:moveTo>
                <a:lnTo>
                  <a:pt x="1004481" y="0"/>
                </a:lnTo>
                <a:lnTo>
                  <a:pt x="956462" y="25679"/>
                </a:lnTo>
                <a:lnTo>
                  <a:pt x="956462" y="77482"/>
                </a:lnTo>
                <a:lnTo>
                  <a:pt x="1004481" y="103162"/>
                </a:lnTo>
                <a:lnTo>
                  <a:pt x="1050594" y="103162"/>
                </a:lnTo>
                <a:lnTo>
                  <a:pt x="988796" y="74168"/>
                </a:lnTo>
                <a:lnTo>
                  <a:pt x="988796" y="28524"/>
                </a:lnTo>
                <a:lnTo>
                  <a:pt x="1050594" y="0"/>
                </a:lnTo>
                <a:close/>
              </a:path>
              <a:path w="1193165" h="103504">
                <a:moveTo>
                  <a:pt x="1149781" y="0"/>
                </a:moveTo>
                <a:lnTo>
                  <a:pt x="1103668" y="0"/>
                </a:lnTo>
                <a:lnTo>
                  <a:pt x="1055649" y="25679"/>
                </a:lnTo>
                <a:lnTo>
                  <a:pt x="1055649" y="77482"/>
                </a:lnTo>
                <a:lnTo>
                  <a:pt x="1103668" y="103162"/>
                </a:lnTo>
                <a:lnTo>
                  <a:pt x="1149781" y="103162"/>
                </a:lnTo>
                <a:lnTo>
                  <a:pt x="1087983" y="74168"/>
                </a:lnTo>
                <a:lnTo>
                  <a:pt x="1087983" y="28524"/>
                </a:lnTo>
                <a:lnTo>
                  <a:pt x="1149781" y="0"/>
                </a:lnTo>
                <a:close/>
              </a:path>
              <a:path w="1193165" h="103504">
                <a:moveTo>
                  <a:pt x="1192669" y="2743"/>
                </a:moveTo>
                <a:lnTo>
                  <a:pt x="1149769" y="25679"/>
                </a:lnTo>
                <a:lnTo>
                  <a:pt x="1149769" y="77482"/>
                </a:lnTo>
                <a:lnTo>
                  <a:pt x="1192669" y="100418"/>
                </a:lnTo>
                <a:lnTo>
                  <a:pt x="1192669" y="79121"/>
                </a:lnTo>
                <a:lnTo>
                  <a:pt x="1182103" y="74168"/>
                </a:lnTo>
                <a:lnTo>
                  <a:pt x="1182103" y="28524"/>
                </a:lnTo>
                <a:lnTo>
                  <a:pt x="1192669" y="23647"/>
                </a:lnTo>
                <a:lnTo>
                  <a:pt x="1192669" y="2743"/>
                </a:lnTo>
                <a:close/>
              </a:path>
            </a:pathLst>
          </a:custGeom>
          <a:solidFill>
            <a:srgbClr val="949a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bg object 24"/>
          <p:cNvSpPr/>
          <p:nvPr/>
        </p:nvSpPr>
        <p:spPr>
          <a:xfrm>
            <a:off x="7371000" y="6918480"/>
            <a:ext cx="3320640" cy="165240"/>
          </a:xfrm>
          <a:custGeom>
            <a:avLst/>
            <a:gdLst>
              <a:gd name="textAreaLeft" fmla="*/ 0 w 3320640"/>
              <a:gd name="textAreaRight" fmla="*/ 3321000 w 3320640"/>
              <a:gd name="textAreaTop" fmla="*/ 0 h 165240"/>
              <a:gd name="textAreaBottom" fmla="*/ 165600 h 165240"/>
            </a:gdLst>
            <a:ahLst/>
            <a:rect l="textAreaLeft" t="textAreaTop" r="textAreaRight" b="textAreaBottom"/>
            <a:pathLst>
              <a:path w="3321050" h="165734">
                <a:moveTo>
                  <a:pt x="3321000" y="0"/>
                </a:moveTo>
                <a:lnTo>
                  <a:pt x="2003018" y="0"/>
                </a:lnTo>
                <a:lnTo>
                  <a:pt x="1590116" y="165125"/>
                </a:lnTo>
                <a:lnTo>
                  <a:pt x="0" y="165125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bg object 25"/>
          <p:cNvSpPr/>
          <p:nvPr/>
        </p:nvSpPr>
        <p:spPr>
          <a:xfrm>
            <a:off x="9078120" y="7000920"/>
            <a:ext cx="1613880" cy="309600"/>
          </a:xfrm>
          <a:custGeom>
            <a:avLst/>
            <a:gdLst>
              <a:gd name="textAreaLeft" fmla="*/ 0 w 1613880"/>
              <a:gd name="textAreaRight" fmla="*/ 1614240 w 1613880"/>
              <a:gd name="textAreaTop" fmla="*/ 0 h 309600"/>
              <a:gd name="textAreaBottom" fmla="*/ 309960 h 309600"/>
            </a:gdLst>
            <a:ahLst/>
            <a:rect l="textAreaLeft" t="textAreaTop" r="textAreaRight" b="textAreaBottom"/>
            <a:pathLst>
              <a:path w="1614170" h="309879">
                <a:moveTo>
                  <a:pt x="1613843" y="309359"/>
                </a:moveTo>
                <a:lnTo>
                  <a:pt x="1043139" y="309359"/>
                </a:lnTo>
                <a:lnTo>
                  <a:pt x="676808" y="165354"/>
                </a:lnTo>
                <a:lnTo>
                  <a:pt x="0" y="165354"/>
                </a:lnTo>
                <a:lnTo>
                  <a:pt x="0" y="87744"/>
                </a:lnTo>
                <a:lnTo>
                  <a:pt x="223202" y="0"/>
                </a:lnTo>
                <a:lnTo>
                  <a:pt x="1613843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bg object 26"/>
          <p:cNvSpPr/>
          <p:nvPr/>
        </p:nvSpPr>
        <p:spPr>
          <a:xfrm>
            <a:off x="9078120" y="7000920"/>
            <a:ext cx="1613880" cy="309600"/>
          </a:xfrm>
          <a:custGeom>
            <a:avLst/>
            <a:gdLst>
              <a:gd name="textAreaLeft" fmla="*/ 0 w 1613880"/>
              <a:gd name="textAreaRight" fmla="*/ 1614240 w 1613880"/>
              <a:gd name="textAreaTop" fmla="*/ 0 h 309600"/>
              <a:gd name="textAreaBottom" fmla="*/ 309960 h 309600"/>
            </a:gdLst>
            <a:ahLst/>
            <a:rect l="textAreaLeft" t="textAreaTop" r="textAreaRight" b="textAreaBottom"/>
            <a:pathLst>
              <a:path w="1614170" h="309879">
                <a:moveTo>
                  <a:pt x="1613837" y="0"/>
                </a:moveTo>
                <a:lnTo>
                  <a:pt x="223189" y="0"/>
                </a:lnTo>
                <a:lnTo>
                  <a:pt x="0" y="87744"/>
                </a:lnTo>
                <a:lnTo>
                  <a:pt x="0" y="165354"/>
                </a:lnTo>
                <a:lnTo>
                  <a:pt x="676795" y="165354"/>
                </a:lnTo>
                <a:lnTo>
                  <a:pt x="1043127" y="309359"/>
                </a:lnTo>
                <a:lnTo>
                  <a:pt x="1613837" y="309359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bg object 27"/>
          <p:cNvSpPr/>
          <p:nvPr/>
        </p:nvSpPr>
        <p:spPr>
          <a:xfrm>
            <a:off x="7390800" y="6759360"/>
            <a:ext cx="2132640" cy="281520"/>
          </a:xfrm>
          <a:custGeom>
            <a:avLst/>
            <a:gdLst>
              <a:gd name="textAreaLeft" fmla="*/ 0 w 2132640"/>
              <a:gd name="textAreaRight" fmla="*/ 2133000 w 2132640"/>
              <a:gd name="textAreaTop" fmla="*/ 0 h 281520"/>
              <a:gd name="textAreaBottom" fmla="*/ 281880 h 281520"/>
            </a:gdLst>
            <a:ahLst/>
            <a:rect l="textAreaLeft" t="textAreaTop" r="textAreaRight" b="textAreaBottom"/>
            <a:pathLst>
              <a:path w="2132965" h="281940">
                <a:moveTo>
                  <a:pt x="2132698" y="10223"/>
                </a:moveTo>
                <a:lnTo>
                  <a:pt x="2132698" y="0"/>
                </a:lnTo>
                <a:lnTo>
                  <a:pt x="1835315" y="0"/>
                </a:lnTo>
                <a:lnTo>
                  <a:pt x="1458048" y="161569"/>
                </a:lnTo>
                <a:lnTo>
                  <a:pt x="214452" y="161569"/>
                </a:lnTo>
                <a:lnTo>
                  <a:pt x="0" y="281901"/>
                </a:lnTo>
                <a:lnTo>
                  <a:pt x="1509420" y="281901"/>
                </a:lnTo>
                <a:lnTo>
                  <a:pt x="1949881" y="100723"/>
                </a:lnTo>
                <a:lnTo>
                  <a:pt x="2132698" y="100723"/>
                </a:lnTo>
                <a:lnTo>
                  <a:pt x="2132698" y="88087"/>
                </a:lnTo>
                <a:lnTo>
                  <a:pt x="2108339" y="75057"/>
                </a:lnTo>
                <a:lnTo>
                  <a:pt x="2108339" y="23253"/>
                </a:lnTo>
                <a:lnTo>
                  <a:pt x="2132698" y="10223"/>
                </a:lnTo>
                <a:close/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bg object 28"/>
          <p:cNvSpPr/>
          <p:nvPr/>
        </p:nvSpPr>
        <p:spPr>
          <a:xfrm>
            <a:off x="7371000" y="7115760"/>
            <a:ext cx="1701360" cy="50400"/>
          </a:xfrm>
          <a:custGeom>
            <a:avLst/>
            <a:gdLst>
              <a:gd name="textAreaLeft" fmla="*/ 0 w 1701360"/>
              <a:gd name="textAreaRight" fmla="*/ 1701720 w 1701360"/>
              <a:gd name="textAreaTop" fmla="*/ 0 h 50400"/>
              <a:gd name="textAreaBottom" fmla="*/ 50760 h 50400"/>
            </a:gdLst>
            <a:ahLst/>
            <a:rect l="textAreaLeft" t="textAreaTop" r="textAreaRight" b="textAreaBottom"/>
            <a:pathLst>
              <a:path w="1701800" h="50800">
                <a:moveTo>
                  <a:pt x="1701495" y="50406"/>
                </a:moveTo>
                <a:lnTo>
                  <a:pt x="1289291" y="50406"/>
                </a:lnTo>
                <a:lnTo>
                  <a:pt x="1168692" y="0"/>
                </a:ln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bg object 29"/>
          <p:cNvSpPr/>
          <p:nvPr/>
        </p:nvSpPr>
        <p:spPr>
          <a:xfrm>
            <a:off x="842292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bg object 30"/>
          <p:cNvSpPr/>
          <p:nvPr/>
        </p:nvSpPr>
        <p:spPr>
          <a:xfrm>
            <a:off x="827244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bg object 31"/>
          <p:cNvSpPr/>
          <p:nvPr/>
        </p:nvSpPr>
        <p:spPr>
          <a:xfrm>
            <a:off x="812232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bg object 32"/>
          <p:cNvSpPr/>
          <p:nvPr/>
        </p:nvSpPr>
        <p:spPr>
          <a:xfrm>
            <a:off x="797220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bg object 33"/>
          <p:cNvSpPr/>
          <p:nvPr/>
        </p:nvSpPr>
        <p:spPr>
          <a:xfrm>
            <a:off x="782172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bg object 34"/>
          <p:cNvSpPr/>
          <p:nvPr/>
        </p:nvSpPr>
        <p:spPr>
          <a:xfrm>
            <a:off x="767160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bg object 35"/>
          <p:cNvSpPr/>
          <p:nvPr/>
        </p:nvSpPr>
        <p:spPr>
          <a:xfrm>
            <a:off x="752112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bg object 36"/>
          <p:cNvSpPr/>
          <p:nvPr/>
        </p:nvSpPr>
        <p:spPr>
          <a:xfrm>
            <a:off x="737100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879480" y="1795320"/>
            <a:ext cx="2220840" cy="36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Click to edit the title text format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919400" y="2151000"/>
            <a:ext cx="5051520" cy="30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Click to edit the outline text format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ftr" idx="4"/>
          </p:nvPr>
        </p:nvSpPr>
        <p:spPr>
          <a:xfrm>
            <a:off x="3635640" y="7033320"/>
            <a:ext cx="342144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dt" idx="5"/>
          </p:nvPr>
        </p:nvSpPr>
        <p:spPr>
          <a:xfrm>
            <a:off x="534600" y="7033320"/>
            <a:ext cx="245916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sldNum" idx="6"/>
          </p:nvPr>
        </p:nvSpPr>
        <p:spPr>
          <a:xfrm>
            <a:off x="10023120" y="7025400"/>
            <a:ext cx="2624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124560" indent="0">
              <a:lnSpc>
                <a:spcPct val="100000"/>
              </a:lnSpc>
              <a:spcBef>
                <a:spcPts val="6"/>
              </a:spcBef>
              <a:buNone/>
              <a:defRPr b="0" lang="ru-RU" sz="1400" spc="-55" strike="noStrike">
                <a:solidFill>
                  <a:srgbClr val="1d1d1b"/>
                </a:solidFill>
                <a:latin typeface="Times New Roman"/>
              </a:defRPr>
            </a:lvl1pPr>
          </a:lstStyle>
          <a:p>
            <a:pPr marL="124560" indent="0">
              <a:lnSpc>
                <a:spcPct val="100000"/>
              </a:lnSpc>
              <a:spcBef>
                <a:spcPts val="6"/>
              </a:spcBef>
              <a:buNone/>
            </a:pPr>
            <a:fld id="{E05A3242-0AAC-4675-A757-8CC55C77DC92}" type="slidenum">
              <a:rPr b="0" lang="ru-RU" sz="1400" spc="-55" strike="noStrike">
                <a:solidFill>
                  <a:srgbClr val="1d1d1b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bg object 16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bg object 17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bg object 18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bg object 19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bg object 20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bg object 2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bg object 22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879480" y="1795320"/>
            <a:ext cx="2220840" cy="36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Click to edit the title text format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534600" y="1739520"/>
            <a:ext cx="4651200" cy="4386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Click to edit the outline text format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5507280" y="1739520"/>
            <a:ext cx="4651200" cy="4386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Click to edit the outline text format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ftr" idx="7"/>
          </p:nvPr>
        </p:nvSpPr>
        <p:spPr>
          <a:xfrm>
            <a:off x="3635640" y="7033320"/>
            <a:ext cx="342144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" name="PlaceHolder 5"/>
          <p:cNvSpPr>
            <a:spLocks noGrp="1"/>
          </p:cNvSpPr>
          <p:nvPr>
            <p:ph type="dt" idx="8"/>
          </p:nvPr>
        </p:nvSpPr>
        <p:spPr>
          <a:xfrm>
            <a:off x="534600" y="7033320"/>
            <a:ext cx="245916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1" name="PlaceHolder 6"/>
          <p:cNvSpPr>
            <a:spLocks noGrp="1"/>
          </p:cNvSpPr>
          <p:nvPr>
            <p:ph type="sldNum" idx="9"/>
          </p:nvPr>
        </p:nvSpPr>
        <p:spPr>
          <a:xfrm>
            <a:off x="10023120" y="7025400"/>
            <a:ext cx="2624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124560" indent="0">
              <a:lnSpc>
                <a:spcPct val="100000"/>
              </a:lnSpc>
              <a:spcBef>
                <a:spcPts val="6"/>
              </a:spcBef>
              <a:buNone/>
              <a:defRPr b="0" lang="ru-RU" sz="1400" spc="-55" strike="noStrike">
                <a:solidFill>
                  <a:srgbClr val="1d1d1b"/>
                </a:solidFill>
                <a:latin typeface="Times New Roman"/>
              </a:defRPr>
            </a:lvl1pPr>
          </a:lstStyle>
          <a:p>
            <a:pPr marL="124560" indent="0">
              <a:lnSpc>
                <a:spcPct val="100000"/>
              </a:lnSpc>
              <a:spcBef>
                <a:spcPts val="6"/>
              </a:spcBef>
              <a:buNone/>
            </a:pPr>
            <a:fld id="{138EAD50-4FA3-44C3-B01E-CC4ED2E96A88}" type="slidenum">
              <a:rPr b="0" lang="ru-RU" sz="1400" spc="-55" strike="noStrike">
                <a:solidFill>
                  <a:srgbClr val="1d1d1b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g object 16" hidden="1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bg object 17" hidden="1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bg object 18" hidden="1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bg object 19" hidden="1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bg object 20" hidden="1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bg object 21" hidden="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bg object 22" hidden="1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bg object 16"/>
          <p:cNvSpPr/>
          <p:nvPr/>
        </p:nvSpPr>
        <p:spPr>
          <a:xfrm>
            <a:off x="4411080" y="4479840"/>
            <a:ext cx="1869840" cy="1872720"/>
          </a:xfrm>
          <a:custGeom>
            <a:avLst/>
            <a:gdLst>
              <a:gd name="textAreaLeft" fmla="*/ 0 w 1869840"/>
              <a:gd name="textAreaRight" fmla="*/ 1870200 w 1869840"/>
              <a:gd name="textAreaTop" fmla="*/ 0 h 1872720"/>
              <a:gd name="textAreaBottom" fmla="*/ 1873080 h 1872720"/>
            </a:gdLst>
            <a:ahLst/>
            <a:rect l="textAreaLeft" t="textAreaTop" r="textAreaRight" b="textAreaBottom"/>
            <a:pathLst>
              <a:path w="1870075" h="1873250">
                <a:moveTo>
                  <a:pt x="1869897" y="0"/>
                </a:moveTo>
                <a:lnTo>
                  <a:pt x="0" y="0"/>
                </a:lnTo>
                <a:lnTo>
                  <a:pt x="0" y="1872678"/>
                </a:lnTo>
                <a:lnTo>
                  <a:pt x="1869897" y="1872678"/>
                </a:lnTo>
                <a:lnTo>
                  <a:pt x="1869897" y="0"/>
                </a:lnTo>
                <a:close/>
              </a:path>
            </a:pathLst>
          </a:custGeom>
          <a:solidFill>
            <a:srgbClr val="5162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bg object 17"/>
          <p:cNvSpPr/>
          <p:nvPr/>
        </p:nvSpPr>
        <p:spPr>
          <a:xfrm>
            <a:off x="2293200" y="3515040"/>
            <a:ext cx="905760" cy="150840"/>
          </a:xfrm>
          <a:custGeom>
            <a:avLst/>
            <a:gdLst>
              <a:gd name="textAreaLeft" fmla="*/ 0 w 905760"/>
              <a:gd name="textAreaRight" fmla="*/ 906120 w 905760"/>
              <a:gd name="textAreaTop" fmla="*/ 0 h 150840"/>
              <a:gd name="textAreaBottom" fmla="*/ 151200 h 150840"/>
            </a:gdLst>
            <a:ahLst/>
            <a:rect l="textAreaLeft" t="textAreaTop" r="textAreaRight" b="textAreaBottom"/>
            <a:pathLst>
              <a:path w="906144" h="151129">
                <a:moveTo>
                  <a:pt x="446316" y="0"/>
                </a:moveTo>
                <a:lnTo>
                  <a:pt x="292506" y="0"/>
                </a:lnTo>
                <a:lnTo>
                  <a:pt x="0" y="150533"/>
                </a:lnTo>
                <a:lnTo>
                  <a:pt x="153809" y="150533"/>
                </a:lnTo>
                <a:lnTo>
                  <a:pt x="446316" y="0"/>
                </a:lnTo>
                <a:close/>
              </a:path>
              <a:path w="906144" h="151129">
                <a:moveTo>
                  <a:pt x="671791" y="0"/>
                </a:moveTo>
                <a:lnTo>
                  <a:pt x="517982" y="0"/>
                </a:lnTo>
                <a:lnTo>
                  <a:pt x="225475" y="150533"/>
                </a:lnTo>
                <a:lnTo>
                  <a:pt x="379285" y="150533"/>
                </a:lnTo>
                <a:lnTo>
                  <a:pt x="671791" y="0"/>
                </a:lnTo>
                <a:close/>
              </a:path>
              <a:path w="906144" h="151129">
                <a:moveTo>
                  <a:pt x="905852" y="0"/>
                </a:moveTo>
                <a:lnTo>
                  <a:pt x="752043" y="0"/>
                </a:lnTo>
                <a:lnTo>
                  <a:pt x="459536" y="150533"/>
                </a:lnTo>
                <a:lnTo>
                  <a:pt x="613346" y="150533"/>
                </a:lnTo>
                <a:lnTo>
                  <a:pt x="905852" y="0"/>
                </a:lnTo>
                <a:close/>
              </a:path>
            </a:pathLst>
          </a:custGeom>
          <a:solidFill>
            <a:srgbClr val="516250">
              <a:alpha val="56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bg object 18"/>
          <p:cNvSpPr/>
          <p:nvPr/>
        </p:nvSpPr>
        <p:spPr>
          <a:xfrm>
            <a:off x="2978280" y="3515040"/>
            <a:ext cx="446040" cy="150840"/>
          </a:xfrm>
          <a:custGeom>
            <a:avLst/>
            <a:gdLst>
              <a:gd name="textAreaLeft" fmla="*/ 0 w 446040"/>
              <a:gd name="textAreaRight" fmla="*/ 446400 w 446040"/>
              <a:gd name="textAreaTop" fmla="*/ 0 h 150840"/>
              <a:gd name="textAreaBottom" fmla="*/ 151200 h 150840"/>
            </a:gdLst>
            <a:ahLst/>
            <a:rect l="textAreaLeft" t="textAreaTop" r="textAreaRight" b="textAreaBottom"/>
            <a:pathLst>
              <a:path w="446404" h="151129">
                <a:moveTo>
                  <a:pt x="446316" y="0"/>
                </a:moveTo>
                <a:lnTo>
                  <a:pt x="153809" y="150533"/>
                </a:lnTo>
                <a:lnTo>
                  <a:pt x="0" y="150533"/>
                </a:lnTo>
                <a:lnTo>
                  <a:pt x="292506" y="0"/>
                </a:lnTo>
                <a:lnTo>
                  <a:pt x="446316" y="0"/>
                </a:lnTo>
                <a:close/>
              </a:path>
            </a:pathLst>
          </a:custGeom>
          <a:noFill/>
          <a:ln w="8420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bg object 19"/>
          <p:cNvSpPr/>
          <p:nvPr/>
        </p:nvSpPr>
        <p:spPr>
          <a:xfrm>
            <a:off x="3212280" y="3515040"/>
            <a:ext cx="446040" cy="150840"/>
          </a:xfrm>
          <a:custGeom>
            <a:avLst/>
            <a:gdLst>
              <a:gd name="textAreaLeft" fmla="*/ 0 w 446040"/>
              <a:gd name="textAreaRight" fmla="*/ 446400 w 446040"/>
              <a:gd name="textAreaTop" fmla="*/ 0 h 150840"/>
              <a:gd name="textAreaBottom" fmla="*/ 151200 h 150840"/>
            </a:gdLst>
            <a:ahLst/>
            <a:rect l="textAreaLeft" t="textAreaTop" r="textAreaRight" b="textAreaBottom"/>
            <a:pathLst>
              <a:path w="446404" h="151129">
                <a:moveTo>
                  <a:pt x="446316" y="0"/>
                </a:moveTo>
                <a:lnTo>
                  <a:pt x="153809" y="150533"/>
                </a:lnTo>
                <a:lnTo>
                  <a:pt x="0" y="150533"/>
                </a:lnTo>
                <a:lnTo>
                  <a:pt x="292506" y="0"/>
                </a:lnTo>
                <a:lnTo>
                  <a:pt x="446316" y="0"/>
                </a:lnTo>
                <a:close/>
              </a:path>
            </a:pathLst>
          </a:custGeom>
          <a:noFill/>
          <a:ln w="8420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bg object 20"/>
          <p:cNvSpPr/>
          <p:nvPr/>
        </p:nvSpPr>
        <p:spPr>
          <a:xfrm>
            <a:off x="2284920" y="3499200"/>
            <a:ext cx="1388520" cy="183240"/>
          </a:xfrm>
          <a:custGeom>
            <a:avLst/>
            <a:gdLst>
              <a:gd name="textAreaLeft" fmla="*/ 0 w 1388520"/>
              <a:gd name="textAreaRight" fmla="*/ 1388880 w 1388520"/>
              <a:gd name="textAreaTop" fmla="*/ 0 h 183240"/>
              <a:gd name="textAreaBottom" fmla="*/ 183600 h 183240"/>
            </a:gdLst>
            <a:ahLst/>
            <a:rect l="textAreaLeft" t="textAreaTop" r="textAreaRight" b="textAreaBottom"/>
            <a:pathLst>
              <a:path w="1388745" h="183514">
                <a:moveTo>
                  <a:pt x="1388452" y="0"/>
                </a:moveTo>
                <a:lnTo>
                  <a:pt x="0" y="0"/>
                </a:lnTo>
                <a:lnTo>
                  <a:pt x="0" y="183197"/>
                </a:lnTo>
                <a:lnTo>
                  <a:pt x="1388452" y="183197"/>
                </a:lnTo>
                <a:lnTo>
                  <a:pt x="1388452" y="0"/>
                </a:lnTo>
                <a:close/>
              </a:path>
            </a:pathLst>
          </a:custGeom>
          <a:solidFill>
            <a:srgbClr val="1d1d1b">
              <a:alpha val="28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6" name="bg object 21"/>
          <p:cNvSpPr/>
          <p:nvPr/>
        </p:nvSpPr>
        <p:spPr>
          <a:xfrm>
            <a:off x="7493040" y="3515040"/>
            <a:ext cx="905760" cy="150840"/>
          </a:xfrm>
          <a:custGeom>
            <a:avLst/>
            <a:gdLst>
              <a:gd name="textAreaLeft" fmla="*/ 0 w 905760"/>
              <a:gd name="textAreaRight" fmla="*/ 906120 w 905760"/>
              <a:gd name="textAreaTop" fmla="*/ 0 h 150840"/>
              <a:gd name="textAreaBottom" fmla="*/ 151200 h 150840"/>
            </a:gdLst>
            <a:ahLst/>
            <a:rect l="textAreaLeft" t="textAreaTop" r="textAreaRight" b="textAreaBottom"/>
            <a:pathLst>
              <a:path w="906145" h="151129">
                <a:moveTo>
                  <a:pt x="446316" y="150533"/>
                </a:moveTo>
                <a:lnTo>
                  <a:pt x="153809" y="0"/>
                </a:lnTo>
                <a:lnTo>
                  <a:pt x="0" y="0"/>
                </a:lnTo>
                <a:lnTo>
                  <a:pt x="292506" y="150533"/>
                </a:lnTo>
                <a:lnTo>
                  <a:pt x="446316" y="150533"/>
                </a:lnTo>
                <a:close/>
              </a:path>
              <a:path w="906145" h="151129">
                <a:moveTo>
                  <a:pt x="680364" y="150533"/>
                </a:moveTo>
                <a:lnTo>
                  <a:pt x="387858" y="0"/>
                </a:lnTo>
                <a:lnTo>
                  <a:pt x="234048" y="0"/>
                </a:lnTo>
                <a:lnTo>
                  <a:pt x="526554" y="150533"/>
                </a:lnTo>
                <a:lnTo>
                  <a:pt x="680364" y="150533"/>
                </a:lnTo>
                <a:close/>
              </a:path>
              <a:path w="906145" h="151129">
                <a:moveTo>
                  <a:pt x="905840" y="150533"/>
                </a:moveTo>
                <a:lnTo>
                  <a:pt x="613333" y="0"/>
                </a:lnTo>
                <a:lnTo>
                  <a:pt x="459524" y="0"/>
                </a:lnTo>
                <a:lnTo>
                  <a:pt x="752030" y="150533"/>
                </a:lnTo>
                <a:lnTo>
                  <a:pt x="905840" y="150533"/>
                </a:lnTo>
                <a:close/>
              </a:path>
            </a:pathLst>
          </a:custGeom>
          <a:solidFill>
            <a:srgbClr val="516250">
              <a:alpha val="56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bg object 22"/>
          <p:cNvSpPr/>
          <p:nvPr/>
        </p:nvSpPr>
        <p:spPr>
          <a:xfrm>
            <a:off x="7267320" y="3515040"/>
            <a:ext cx="446040" cy="150840"/>
          </a:xfrm>
          <a:custGeom>
            <a:avLst/>
            <a:gdLst>
              <a:gd name="textAreaLeft" fmla="*/ 0 w 446040"/>
              <a:gd name="textAreaRight" fmla="*/ 446400 w 446040"/>
              <a:gd name="textAreaTop" fmla="*/ 0 h 150840"/>
              <a:gd name="textAreaBottom" fmla="*/ 151200 h 150840"/>
            </a:gdLst>
            <a:ahLst/>
            <a:rect l="textAreaLeft" t="textAreaTop" r="textAreaRight" b="textAreaBottom"/>
            <a:pathLst>
              <a:path w="446404" h="151129">
                <a:moveTo>
                  <a:pt x="0" y="0"/>
                </a:moveTo>
                <a:lnTo>
                  <a:pt x="292506" y="150533"/>
                </a:lnTo>
                <a:lnTo>
                  <a:pt x="446316" y="150533"/>
                </a:lnTo>
                <a:lnTo>
                  <a:pt x="153809" y="0"/>
                </a:lnTo>
                <a:lnTo>
                  <a:pt x="0" y="0"/>
                </a:lnTo>
                <a:close/>
              </a:path>
            </a:pathLst>
          </a:custGeom>
          <a:noFill/>
          <a:ln w="8420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bg object 23"/>
          <p:cNvSpPr/>
          <p:nvPr/>
        </p:nvSpPr>
        <p:spPr>
          <a:xfrm>
            <a:off x="7033320" y="3515040"/>
            <a:ext cx="446040" cy="150840"/>
          </a:xfrm>
          <a:custGeom>
            <a:avLst/>
            <a:gdLst>
              <a:gd name="textAreaLeft" fmla="*/ 0 w 446040"/>
              <a:gd name="textAreaRight" fmla="*/ 446400 w 446040"/>
              <a:gd name="textAreaTop" fmla="*/ 0 h 150840"/>
              <a:gd name="textAreaBottom" fmla="*/ 151200 h 150840"/>
            </a:gdLst>
            <a:ahLst/>
            <a:rect l="textAreaLeft" t="textAreaTop" r="textAreaRight" b="textAreaBottom"/>
            <a:pathLst>
              <a:path w="446404" h="151129">
                <a:moveTo>
                  <a:pt x="0" y="0"/>
                </a:moveTo>
                <a:lnTo>
                  <a:pt x="292506" y="150533"/>
                </a:lnTo>
                <a:lnTo>
                  <a:pt x="446316" y="150533"/>
                </a:lnTo>
                <a:lnTo>
                  <a:pt x="153809" y="0"/>
                </a:lnTo>
                <a:lnTo>
                  <a:pt x="0" y="0"/>
                </a:lnTo>
                <a:close/>
              </a:path>
            </a:pathLst>
          </a:custGeom>
          <a:noFill/>
          <a:ln w="8420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bg object 24"/>
          <p:cNvSpPr/>
          <p:nvPr/>
        </p:nvSpPr>
        <p:spPr>
          <a:xfrm>
            <a:off x="7018920" y="3499200"/>
            <a:ext cx="1387080" cy="183240"/>
          </a:xfrm>
          <a:custGeom>
            <a:avLst/>
            <a:gdLst>
              <a:gd name="textAreaLeft" fmla="*/ 0 w 1387080"/>
              <a:gd name="textAreaRight" fmla="*/ 1387440 w 1387080"/>
              <a:gd name="textAreaTop" fmla="*/ 0 h 183240"/>
              <a:gd name="textAreaBottom" fmla="*/ 183600 h 183240"/>
            </a:gdLst>
            <a:ahLst/>
            <a:rect l="textAreaLeft" t="textAreaTop" r="textAreaRight" b="textAreaBottom"/>
            <a:pathLst>
              <a:path w="1387475" h="183514">
                <a:moveTo>
                  <a:pt x="1387411" y="0"/>
                </a:moveTo>
                <a:lnTo>
                  <a:pt x="0" y="0"/>
                </a:lnTo>
                <a:lnTo>
                  <a:pt x="0" y="183197"/>
                </a:lnTo>
                <a:lnTo>
                  <a:pt x="1387411" y="183197"/>
                </a:lnTo>
                <a:lnTo>
                  <a:pt x="1387411" y="0"/>
                </a:lnTo>
                <a:close/>
              </a:path>
            </a:pathLst>
          </a:custGeom>
          <a:solidFill>
            <a:srgbClr val="1d1d1b">
              <a:alpha val="28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0" name="bg object 25"/>
          <p:cNvSpPr/>
          <p:nvPr/>
        </p:nvSpPr>
        <p:spPr>
          <a:xfrm>
            <a:off x="342144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bg object 26"/>
          <p:cNvSpPr/>
          <p:nvPr/>
        </p:nvSpPr>
        <p:spPr>
          <a:xfrm>
            <a:off x="305856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bg object 27"/>
          <p:cNvSpPr/>
          <p:nvPr/>
        </p:nvSpPr>
        <p:spPr>
          <a:xfrm>
            <a:off x="269604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bg object 28"/>
          <p:cNvSpPr/>
          <p:nvPr/>
        </p:nvSpPr>
        <p:spPr>
          <a:xfrm>
            <a:off x="233316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bg object 29"/>
          <p:cNvSpPr/>
          <p:nvPr/>
        </p:nvSpPr>
        <p:spPr>
          <a:xfrm>
            <a:off x="197028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bg object 30"/>
          <p:cNvSpPr/>
          <p:nvPr/>
        </p:nvSpPr>
        <p:spPr>
          <a:xfrm>
            <a:off x="160740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bg object 31"/>
          <p:cNvSpPr/>
          <p:nvPr/>
        </p:nvSpPr>
        <p:spPr>
          <a:xfrm>
            <a:off x="124452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bg object 32"/>
          <p:cNvSpPr/>
          <p:nvPr/>
        </p:nvSpPr>
        <p:spPr>
          <a:xfrm>
            <a:off x="88200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bg object 33"/>
          <p:cNvSpPr/>
          <p:nvPr/>
        </p:nvSpPr>
        <p:spPr>
          <a:xfrm>
            <a:off x="89280" y="354240"/>
            <a:ext cx="3609000" cy="114480"/>
          </a:xfrm>
          <a:custGeom>
            <a:avLst/>
            <a:gdLst>
              <a:gd name="textAreaLeft" fmla="*/ 0 w 3609000"/>
              <a:gd name="textAreaRight" fmla="*/ 3609360 w 3609000"/>
              <a:gd name="textAreaTop" fmla="*/ 0 h 114480"/>
              <a:gd name="textAreaBottom" fmla="*/ 114840 h 114480"/>
            </a:gdLst>
            <a:ahLst/>
            <a:rect l="textAreaLeft" t="textAreaTop" r="textAreaRight" b="textAreaBottom"/>
            <a:pathLst>
              <a:path w="3609340" h="114934">
                <a:moveTo>
                  <a:pt x="3608908" y="114566"/>
                </a:moveTo>
                <a:lnTo>
                  <a:pt x="687819" y="114566"/>
                </a:lnTo>
                <a:lnTo>
                  <a:pt x="448729" y="0"/>
                </a:ln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bg object 34"/>
          <p:cNvSpPr/>
          <p:nvPr/>
        </p:nvSpPr>
        <p:spPr>
          <a:xfrm>
            <a:off x="0" y="631080"/>
            <a:ext cx="3603960" cy="601560"/>
          </a:xfrm>
          <a:custGeom>
            <a:avLst/>
            <a:gdLst>
              <a:gd name="textAreaLeft" fmla="*/ 0 w 3603960"/>
              <a:gd name="textAreaRight" fmla="*/ 3604320 w 3603960"/>
              <a:gd name="textAreaTop" fmla="*/ 0 h 601560"/>
              <a:gd name="textAreaBottom" fmla="*/ 601920 h 601560"/>
            </a:gdLst>
            <a:ahLst/>
            <a:rect l="textAreaLeft" t="textAreaTop" r="textAreaRight" b="textAreaBottom"/>
            <a:pathLst>
              <a:path w="3604260" h="601980">
                <a:moveTo>
                  <a:pt x="3603801" y="0"/>
                </a:moveTo>
                <a:lnTo>
                  <a:pt x="136320" y="0"/>
                </a:lnTo>
                <a:lnTo>
                  <a:pt x="0" y="70636"/>
                </a:lnTo>
              </a:path>
              <a:path w="3604260" h="601980">
                <a:moveTo>
                  <a:pt x="0" y="601484"/>
                </a:moveTo>
                <a:lnTo>
                  <a:pt x="546123" y="601484"/>
                </a:lnTo>
                <a:lnTo>
                  <a:pt x="1294814" y="233908"/>
                </a:lnTo>
                <a:lnTo>
                  <a:pt x="3151782" y="233908"/>
                </a:lnTo>
                <a:lnTo>
                  <a:pt x="3603801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bg object 35"/>
          <p:cNvSpPr/>
          <p:nvPr/>
        </p:nvSpPr>
        <p:spPr>
          <a:xfrm>
            <a:off x="30744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bg object 36"/>
          <p:cNvSpPr/>
          <p:nvPr/>
        </p:nvSpPr>
        <p:spPr>
          <a:xfrm>
            <a:off x="30744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bg object 37"/>
          <p:cNvSpPr/>
          <p:nvPr/>
        </p:nvSpPr>
        <p:spPr>
          <a:xfrm>
            <a:off x="29466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bg object 38"/>
          <p:cNvSpPr/>
          <p:nvPr/>
        </p:nvSpPr>
        <p:spPr>
          <a:xfrm>
            <a:off x="29466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bg object 39"/>
          <p:cNvSpPr/>
          <p:nvPr/>
        </p:nvSpPr>
        <p:spPr>
          <a:xfrm>
            <a:off x="28191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bg object 40"/>
          <p:cNvSpPr/>
          <p:nvPr/>
        </p:nvSpPr>
        <p:spPr>
          <a:xfrm>
            <a:off x="28191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bg object 41"/>
          <p:cNvSpPr/>
          <p:nvPr/>
        </p:nvSpPr>
        <p:spPr>
          <a:xfrm>
            <a:off x="26913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bg object 42"/>
          <p:cNvSpPr/>
          <p:nvPr/>
        </p:nvSpPr>
        <p:spPr>
          <a:xfrm>
            <a:off x="26913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bg object 43"/>
          <p:cNvSpPr/>
          <p:nvPr/>
        </p:nvSpPr>
        <p:spPr>
          <a:xfrm>
            <a:off x="25639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bg object 44"/>
          <p:cNvSpPr/>
          <p:nvPr/>
        </p:nvSpPr>
        <p:spPr>
          <a:xfrm>
            <a:off x="25639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bg object 45"/>
          <p:cNvSpPr/>
          <p:nvPr/>
        </p:nvSpPr>
        <p:spPr>
          <a:xfrm>
            <a:off x="24361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bg object 46"/>
          <p:cNvSpPr/>
          <p:nvPr/>
        </p:nvSpPr>
        <p:spPr>
          <a:xfrm>
            <a:off x="24361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bg object 47"/>
          <p:cNvSpPr/>
          <p:nvPr/>
        </p:nvSpPr>
        <p:spPr>
          <a:xfrm>
            <a:off x="23083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bg object 48"/>
          <p:cNvSpPr/>
          <p:nvPr/>
        </p:nvSpPr>
        <p:spPr>
          <a:xfrm>
            <a:off x="23083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bg object 49"/>
          <p:cNvSpPr/>
          <p:nvPr/>
        </p:nvSpPr>
        <p:spPr>
          <a:xfrm>
            <a:off x="21808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bg object 50"/>
          <p:cNvSpPr/>
          <p:nvPr/>
        </p:nvSpPr>
        <p:spPr>
          <a:xfrm>
            <a:off x="21808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bg object 51"/>
          <p:cNvSpPr/>
          <p:nvPr/>
        </p:nvSpPr>
        <p:spPr>
          <a:xfrm>
            <a:off x="20530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bg object 52"/>
          <p:cNvSpPr/>
          <p:nvPr/>
        </p:nvSpPr>
        <p:spPr>
          <a:xfrm>
            <a:off x="20530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bg object 53"/>
          <p:cNvSpPr/>
          <p:nvPr/>
        </p:nvSpPr>
        <p:spPr>
          <a:xfrm>
            <a:off x="19256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bg object 54"/>
          <p:cNvSpPr/>
          <p:nvPr/>
        </p:nvSpPr>
        <p:spPr>
          <a:xfrm>
            <a:off x="19256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bg object 55"/>
          <p:cNvSpPr/>
          <p:nvPr/>
        </p:nvSpPr>
        <p:spPr>
          <a:xfrm>
            <a:off x="17978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bg object 56"/>
          <p:cNvSpPr/>
          <p:nvPr/>
        </p:nvSpPr>
        <p:spPr>
          <a:xfrm>
            <a:off x="17978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bg object 57"/>
          <p:cNvSpPr/>
          <p:nvPr/>
        </p:nvSpPr>
        <p:spPr>
          <a:xfrm>
            <a:off x="16704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bg object 58"/>
          <p:cNvSpPr/>
          <p:nvPr/>
        </p:nvSpPr>
        <p:spPr>
          <a:xfrm>
            <a:off x="16704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bg object 59"/>
          <p:cNvSpPr/>
          <p:nvPr/>
        </p:nvSpPr>
        <p:spPr>
          <a:xfrm>
            <a:off x="15426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bg object 60"/>
          <p:cNvSpPr/>
          <p:nvPr/>
        </p:nvSpPr>
        <p:spPr>
          <a:xfrm>
            <a:off x="15426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bg object 61"/>
          <p:cNvSpPr/>
          <p:nvPr/>
        </p:nvSpPr>
        <p:spPr>
          <a:xfrm>
            <a:off x="14151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bg object 62"/>
          <p:cNvSpPr/>
          <p:nvPr/>
        </p:nvSpPr>
        <p:spPr>
          <a:xfrm>
            <a:off x="14151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bg object 63"/>
          <p:cNvSpPr/>
          <p:nvPr/>
        </p:nvSpPr>
        <p:spPr>
          <a:xfrm>
            <a:off x="12873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bg object 64"/>
          <p:cNvSpPr/>
          <p:nvPr/>
        </p:nvSpPr>
        <p:spPr>
          <a:xfrm>
            <a:off x="12873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bg object 65"/>
          <p:cNvSpPr/>
          <p:nvPr/>
        </p:nvSpPr>
        <p:spPr>
          <a:xfrm>
            <a:off x="112464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bg object 66"/>
          <p:cNvSpPr/>
          <p:nvPr/>
        </p:nvSpPr>
        <p:spPr>
          <a:xfrm>
            <a:off x="134532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bg object 67"/>
          <p:cNvSpPr/>
          <p:nvPr/>
        </p:nvSpPr>
        <p:spPr>
          <a:xfrm>
            <a:off x="165024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bg object 68"/>
          <p:cNvSpPr/>
          <p:nvPr/>
        </p:nvSpPr>
        <p:spPr>
          <a:xfrm>
            <a:off x="187056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bg object 69"/>
          <p:cNvSpPr/>
          <p:nvPr/>
        </p:nvSpPr>
        <p:spPr>
          <a:xfrm>
            <a:off x="1568880" y="155520"/>
            <a:ext cx="360" cy="157680"/>
          </a:xfrm>
          <a:custGeom>
            <a:avLst/>
            <a:gdLst>
              <a:gd name="textAreaLeft" fmla="*/ 0 w 360"/>
              <a:gd name="textAreaRight" fmla="*/ 720 w 360"/>
              <a:gd name="textAreaTop" fmla="*/ 0 h 157680"/>
              <a:gd name="textAreaBottom" fmla="*/ 158040 h 157680"/>
            </a:gdLst>
            <a:ahLst/>
            <a:rect l="textAreaLeft" t="textAreaTop" r="textAreaRight" b="textAreaBottom"/>
            <a:pathLst>
              <a:path w="0" h="158115">
                <a:moveTo>
                  <a:pt x="0" y="0"/>
                </a:moveTo>
                <a:lnTo>
                  <a:pt x="0" y="157899"/>
                </a:lnTo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bg object 70"/>
          <p:cNvSpPr/>
          <p:nvPr/>
        </p:nvSpPr>
        <p:spPr>
          <a:xfrm>
            <a:off x="2201760" y="234360"/>
            <a:ext cx="1284120" cy="360"/>
          </a:xfrm>
          <a:custGeom>
            <a:avLst/>
            <a:gdLst>
              <a:gd name="textAreaLeft" fmla="*/ 0 w 1284120"/>
              <a:gd name="textAreaRight" fmla="*/ 1284480 w 12841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284604" h="0">
                <a:moveTo>
                  <a:pt x="0" y="0"/>
                </a:moveTo>
                <a:lnTo>
                  <a:pt x="1284013" y="0"/>
                </a:lnTo>
              </a:path>
            </a:pathLst>
          </a:custGeom>
          <a:noFill/>
          <a:ln w="22631">
            <a:solidFill>
              <a:srgbClr val="516250"/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bg object 71"/>
          <p:cNvSpPr/>
          <p:nvPr/>
        </p:nvSpPr>
        <p:spPr>
          <a:xfrm>
            <a:off x="0" y="0"/>
            <a:ext cx="4482720" cy="1454400"/>
          </a:xfrm>
          <a:custGeom>
            <a:avLst/>
            <a:gdLst>
              <a:gd name="textAreaLeft" fmla="*/ 0 w 4482720"/>
              <a:gd name="textAreaRight" fmla="*/ 4483080 w 4482720"/>
              <a:gd name="textAreaTop" fmla="*/ 0 h 1454400"/>
              <a:gd name="textAreaBottom" fmla="*/ 1454760 h 1454400"/>
            </a:gdLst>
            <a:ahLst/>
            <a:rect l="textAreaLeft" t="textAreaTop" r="textAreaRight" b="textAreaBottom"/>
            <a:pathLst>
              <a:path w="4483100" h="1454785">
                <a:moveTo>
                  <a:pt x="4483086" y="0"/>
                </a:moveTo>
                <a:lnTo>
                  <a:pt x="4483086" y="349780"/>
                </a:lnTo>
                <a:lnTo>
                  <a:pt x="2311182" y="1454451"/>
                </a:lnTo>
                <a:lnTo>
                  <a:pt x="0" y="1454451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bg object 72"/>
          <p:cNvSpPr/>
          <p:nvPr/>
        </p:nvSpPr>
        <p:spPr>
          <a:xfrm>
            <a:off x="0" y="1676520"/>
            <a:ext cx="342000" cy="1641600"/>
          </a:xfrm>
          <a:custGeom>
            <a:avLst/>
            <a:gdLst>
              <a:gd name="textAreaLeft" fmla="*/ 0 w 342000"/>
              <a:gd name="textAreaRight" fmla="*/ 342360 w 342000"/>
              <a:gd name="textAreaTop" fmla="*/ 0 h 1641600"/>
              <a:gd name="textAreaBottom" fmla="*/ 1641960 h 1641600"/>
            </a:gdLst>
            <a:ahLst/>
            <a:rect l="textAreaLeft" t="textAreaTop" r="textAreaRight" b="textAreaBottom"/>
            <a:pathLst>
              <a:path w="342265" h="1642110">
                <a:moveTo>
                  <a:pt x="342178" y="1635899"/>
                </a:moveTo>
                <a:lnTo>
                  <a:pt x="342178" y="444893"/>
                </a:lnTo>
                <a:lnTo>
                  <a:pt x="125440" y="0"/>
                </a:lnTo>
                <a:lnTo>
                  <a:pt x="0" y="3802"/>
                </a:lnTo>
              </a:path>
              <a:path w="342265" h="1642110">
                <a:moveTo>
                  <a:pt x="0" y="1641901"/>
                </a:moveTo>
                <a:lnTo>
                  <a:pt x="342178" y="1635899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bg object 73"/>
          <p:cNvSpPr/>
          <p:nvPr/>
        </p:nvSpPr>
        <p:spPr>
          <a:xfrm>
            <a:off x="0" y="3405960"/>
            <a:ext cx="342000" cy="1281240"/>
          </a:xfrm>
          <a:custGeom>
            <a:avLst/>
            <a:gdLst>
              <a:gd name="textAreaLeft" fmla="*/ 0 w 342000"/>
              <a:gd name="textAreaRight" fmla="*/ 342360 w 342000"/>
              <a:gd name="textAreaTop" fmla="*/ 0 h 1281240"/>
              <a:gd name="textAreaBottom" fmla="*/ 1281600 h 1281240"/>
            </a:gdLst>
            <a:ahLst/>
            <a:rect l="textAreaLeft" t="textAreaTop" r="textAreaRight" b="textAreaBottom"/>
            <a:pathLst>
              <a:path w="342265" h="1281429">
                <a:moveTo>
                  <a:pt x="342178" y="1281391"/>
                </a:moveTo>
                <a:lnTo>
                  <a:pt x="342178" y="662051"/>
                </a:lnTo>
                <a:lnTo>
                  <a:pt x="342178" y="0"/>
                </a:lnTo>
                <a:lnTo>
                  <a:pt x="0" y="0"/>
                </a:lnTo>
              </a:path>
              <a:path w="342265" h="1281429">
                <a:moveTo>
                  <a:pt x="0" y="1281391"/>
                </a:moveTo>
                <a:lnTo>
                  <a:pt x="342178" y="1281391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bg object 74"/>
          <p:cNvSpPr/>
          <p:nvPr/>
        </p:nvSpPr>
        <p:spPr>
          <a:xfrm>
            <a:off x="0" y="4763160"/>
            <a:ext cx="342000" cy="2520000"/>
          </a:xfrm>
          <a:custGeom>
            <a:avLst/>
            <a:gdLst>
              <a:gd name="textAreaLeft" fmla="*/ 0 w 342000"/>
              <a:gd name="textAreaRight" fmla="*/ 342360 w 342000"/>
              <a:gd name="textAreaTop" fmla="*/ 0 h 2520000"/>
              <a:gd name="textAreaBottom" fmla="*/ 2520360 h 2520000"/>
            </a:gdLst>
            <a:ahLst/>
            <a:rect l="textAreaLeft" t="textAreaTop" r="textAreaRight" b="textAreaBottom"/>
            <a:pathLst>
              <a:path w="342265" h="2520315">
                <a:moveTo>
                  <a:pt x="342178" y="0"/>
                </a:moveTo>
                <a:lnTo>
                  <a:pt x="342178" y="2075306"/>
                </a:lnTo>
                <a:lnTo>
                  <a:pt x="125440" y="2520200"/>
                </a:lnTo>
                <a:lnTo>
                  <a:pt x="0" y="2520200"/>
                </a:lnTo>
              </a:path>
              <a:path w="342265" h="2520315">
                <a:moveTo>
                  <a:pt x="0" y="0"/>
                </a:moveTo>
                <a:lnTo>
                  <a:pt x="342178" y="0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bg object 75"/>
          <p:cNvSpPr/>
          <p:nvPr/>
        </p:nvSpPr>
        <p:spPr>
          <a:xfrm>
            <a:off x="359280" y="1645560"/>
            <a:ext cx="2330640" cy="63720"/>
          </a:xfrm>
          <a:custGeom>
            <a:avLst/>
            <a:gdLst>
              <a:gd name="textAreaLeft" fmla="*/ 0 w 2330640"/>
              <a:gd name="textAreaRight" fmla="*/ 2331000 w 2330640"/>
              <a:gd name="textAreaTop" fmla="*/ 0 h 63720"/>
              <a:gd name="textAreaBottom" fmla="*/ 64080 h 63720"/>
            </a:gdLst>
            <a:ahLst/>
            <a:rect l="textAreaLeft" t="textAreaTop" r="textAreaRight" b="textAreaBottom"/>
            <a:pathLst>
              <a:path w="2331085" h="64135">
                <a:moveTo>
                  <a:pt x="271119" y="63665"/>
                </a:moveTo>
                <a:lnTo>
                  <a:pt x="157200" y="5041"/>
                </a:lnTo>
                <a:lnTo>
                  <a:pt x="0" y="5041"/>
                </a:lnTo>
                <a:lnTo>
                  <a:pt x="0" y="63665"/>
                </a:lnTo>
                <a:lnTo>
                  <a:pt x="271119" y="63665"/>
                </a:lnTo>
                <a:close/>
              </a:path>
              <a:path w="2331085" h="64135">
                <a:moveTo>
                  <a:pt x="366522" y="63665"/>
                </a:moveTo>
                <a:lnTo>
                  <a:pt x="252603" y="5041"/>
                </a:lnTo>
                <a:lnTo>
                  <a:pt x="192697" y="5041"/>
                </a:lnTo>
                <a:lnTo>
                  <a:pt x="306628" y="63665"/>
                </a:lnTo>
                <a:lnTo>
                  <a:pt x="366522" y="63665"/>
                </a:lnTo>
                <a:close/>
              </a:path>
              <a:path w="2331085" h="64135">
                <a:moveTo>
                  <a:pt x="453440" y="58623"/>
                </a:moveTo>
                <a:lnTo>
                  <a:pt x="339521" y="0"/>
                </a:lnTo>
                <a:lnTo>
                  <a:pt x="279615" y="0"/>
                </a:lnTo>
                <a:lnTo>
                  <a:pt x="393547" y="58623"/>
                </a:lnTo>
                <a:lnTo>
                  <a:pt x="453440" y="58623"/>
                </a:lnTo>
                <a:close/>
              </a:path>
              <a:path w="2331085" h="64135">
                <a:moveTo>
                  <a:pt x="544601" y="58623"/>
                </a:moveTo>
                <a:lnTo>
                  <a:pt x="430682" y="0"/>
                </a:lnTo>
                <a:lnTo>
                  <a:pt x="370776" y="0"/>
                </a:lnTo>
                <a:lnTo>
                  <a:pt x="484708" y="58623"/>
                </a:lnTo>
                <a:lnTo>
                  <a:pt x="544601" y="58623"/>
                </a:lnTo>
                <a:close/>
              </a:path>
              <a:path w="2331085" h="64135">
                <a:moveTo>
                  <a:pt x="632421" y="58623"/>
                </a:moveTo>
                <a:lnTo>
                  <a:pt x="518502" y="0"/>
                </a:lnTo>
                <a:lnTo>
                  <a:pt x="458597" y="0"/>
                </a:lnTo>
                <a:lnTo>
                  <a:pt x="572528" y="58623"/>
                </a:lnTo>
                <a:lnTo>
                  <a:pt x="632421" y="58623"/>
                </a:lnTo>
                <a:close/>
              </a:path>
              <a:path w="2331085" h="64135">
                <a:moveTo>
                  <a:pt x="723569" y="58623"/>
                </a:moveTo>
                <a:lnTo>
                  <a:pt x="609650" y="0"/>
                </a:lnTo>
                <a:lnTo>
                  <a:pt x="549744" y="0"/>
                </a:lnTo>
                <a:lnTo>
                  <a:pt x="663676" y="58623"/>
                </a:lnTo>
                <a:lnTo>
                  <a:pt x="723569" y="58623"/>
                </a:lnTo>
                <a:close/>
              </a:path>
              <a:path w="2331085" h="64135">
                <a:moveTo>
                  <a:pt x="814730" y="58623"/>
                </a:moveTo>
                <a:lnTo>
                  <a:pt x="700811" y="0"/>
                </a:lnTo>
                <a:lnTo>
                  <a:pt x="640905" y="0"/>
                </a:lnTo>
                <a:lnTo>
                  <a:pt x="754837" y="58623"/>
                </a:lnTo>
                <a:lnTo>
                  <a:pt x="814730" y="58623"/>
                </a:lnTo>
                <a:close/>
              </a:path>
              <a:path w="2331085" h="64135">
                <a:moveTo>
                  <a:pt x="902550" y="58623"/>
                </a:moveTo>
                <a:lnTo>
                  <a:pt x="788631" y="0"/>
                </a:lnTo>
                <a:lnTo>
                  <a:pt x="728726" y="0"/>
                </a:lnTo>
                <a:lnTo>
                  <a:pt x="842657" y="58623"/>
                </a:lnTo>
                <a:lnTo>
                  <a:pt x="902550" y="58623"/>
                </a:lnTo>
                <a:close/>
              </a:path>
              <a:path w="2331085" h="64135">
                <a:moveTo>
                  <a:pt x="993711" y="58623"/>
                </a:moveTo>
                <a:lnTo>
                  <a:pt x="879792" y="0"/>
                </a:lnTo>
                <a:lnTo>
                  <a:pt x="819886" y="0"/>
                </a:lnTo>
                <a:lnTo>
                  <a:pt x="933818" y="58623"/>
                </a:lnTo>
                <a:lnTo>
                  <a:pt x="993711" y="58623"/>
                </a:lnTo>
                <a:close/>
              </a:path>
              <a:path w="2331085" h="64135">
                <a:moveTo>
                  <a:pt x="1081532" y="58623"/>
                </a:moveTo>
                <a:lnTo>
                  <a:pt x="967613" y="0"/>
                </a:lnTo>
                <a:lnTo>
                  <a:pt x="907707" y="0"/>
                </a:lnTo>
                <a:lnTo>
                  <a:pt x="1021638" y="58623"/>
                </a:lnTo>
                <a:lnTo>
                  <a:pt x="1081532" y="58623"/>
                </a:lnTo>
                <a:close/>
              </a:path>
              <a:path w="2331085" h="64135">
                <a:moveTo>
                  <a:pt x="1169339" y="58623"/>
                </a:moveTo>
                <a:lnTo>
                  <a:pt x="1055420" y="0"/>
                </a:lnTo>
                <a:lnTo>
                  <a:pt x="995514" y="0"/>
                </a:lnTo>
                <a:lnTo>
                  <a:pt x="1109433" y="58623"/>
                </a:lnTo>
                <a:lnTo>
                  <a:pt x="1169339" y="58623"/>
                </a:lnTo>
                <a:close/>
              </a:path>
              <a:path w="2331085" h="64135">
                <a:moveTo>
                  <a:pt x="1260500" y="58623"/>
                </a:moveTo>
                <a:lnTo>
                  <a:pt x="1146581" y="0"/>
                </a:lnTo>
                <a:lnTo>
                  <a:pt x="1086675" y="0"/>
                </a:lnTo>
                <a:lnTo>
                  <a:pt x="1200607" y="58623"/>
                </a:lnTo>
                <a:lnTo>
                  <a:pt x="1260500" y="58623"/>
                </a:lnTo>
                <a:close/>
              </a:path>
              <a:path w="2331085" h="64135">
                <a:moveTo>
                  <a:pt x="1348320" y="58623"/>
                </a:moveTo>
                <a:lnTo>
                  <a:pt x="1234401" y="0"/>
                </a:lnTo>
                <a:lnTo>
                  <a:pt x="1174496" y="0"/>
                </a:lnTo>
                <a:lnTo>
                  <a:pt x="1288415" y="58623"/>
                </a:lnTo>
                <a:lnTo>
                  <a:pt x="1348320" y="58623"/>
                </a:lnTo>
                <a:close/>
              </a:path>
              <a:path w="2331085" h="64135">
                <a:moveTo>
                  <a:pt x="1439481" y="58623"/>
                </a:moveTo>
                <a:lnTo>
                  <a:pt x="1325562" y="0"/>
                </a:lnTo>
                <a:lnTo>
                  <a:pt x="1265656" y="0"/>
                </a:lnTo>
                <a:lnTo>
                  <a:pt x="1379575" y="58623"/>
                </a:lnTo>
                <a:lnTo>
                  <a:pt x="1439481" y="58623"/>
                </a:lnTo>
                <a:close/>
              </a:path>
              <a:path w="2331085" h="64135">
                <a:moveTo>
                  <a:pt x="1527289" y="58623"/>
                </a:moveTo>
                <a:lnTo>
                  <a:pt x="1413370" y="0"/>
                </a:lnTo>
                <a:lnTo>
                  <a:pt x="1353464" y="0"/>
                </a:lnTo>
                <a:lnTo>
                  <a:pt x="1467383" y="58623"/>
                </a:lnTo>
                <a:lnTo>
                  <a:pt x="1527289" y="58623"/>
                </a:lnTo>
                <a:close/>
              </a:path>
              <a:path w="2331085" h="64135">
                <a:moveTo>
                  <a:pt x="1615109" y="58623"/>
                </a:moveTo>
                <a:lnTo>
                  <a:pt x="1501190" y="0"/>
                </a:lnTo>
                <a:lnTo>
                  <a:pt x="1441284" y="0"/>
                </a:lnTo>
                <a:lnTo>
                  <a:pt x="1555216" y="58623"/>
                </a:lnTo>
                <a:lnTo>
                  <a:pt x="1615109" y="58623"/>
                </a:lnTo>
                <a:close/>
              </a:path>
              <a:path w="2331085" h="64135">
                <a:moveTo>
                  <a:pt x="1706270" y="58623"/>
                </a:moveTo>
                <a:lnTo>
                  <a:pt x="1592351" y="0"/>
                </a:lnTo>
                <a:lnTo>
                  <a:pt x="1532445" y="0"/>
                </a:lnTo>
                <a:lnTo>
                  <a:pt x="1646364" y="58623"/>
                </a:lnTo>
                <a:lnTo>
                  <a:pt x="1706270" y="58623"/>
                </a:lnTo>
                <a:close/>
              </a:path>
              <a:path w="2331085" h="64135">
                <a:moveTo>
                  <a:pt x="1794090" y="58623"/>
                </a:moveTo>
                <a:lnTo>
                  <a:pt x="1680171" y="0"/>
                </a:lnTo>
                <a:lnTo>
                  <a:pt x="1620266" y="0"/>
                </a:lnTo>
                <a:lnTo>
                  <a:pt x="1734197" y="58623"/>
                </a:lnTo>
                <a:lnTo>
                  <a:pt x="1794090" y="58623"/>
                </a:lnTo>
                <a:close/>
              </a:path>
              <a:path w="2331085" h="64135">
                <a:moveTo>
                  <a:pt x="1973059" y="58623"/>
                </a:moveTo>
                <a:lnTo>
                  <a:pt x="1859140" y="0"/>
                </a:lnTo>
                <a:lnTo>
                  <a:pt x="1799234" y="0"/>
                </a:lnTo>
                <a:lnTo>
                  <a:pt x="1913166" y="58623"/>
                </a:lnTo>
                <a:lnTo>
                  <a:pt x="1973059" y="58623"/>
                </a:lnTo>
                <a:close/>
              </a:path>
              <a:path w="2331085" h="64135">
                <a:moveTo>
                  <a:pt x="2152040" y="58623"/>
                </a:moveTo>
                <a:lnTo>
                  <a:pt x="2038121" y="0"/>
                </a:lnTo>
                <a:lnTo>
                  <a:pt x="1978215" y="0"/>
                </a:lnTo>
                <a:lnTo>
                  <a:pt x="2092147" y="58623"/>
                </a:lnTo>
                <a:lnTo>
                  <a:pt x="2152040" y="58623"/>
                </a:lnTo>
                <a:close/>
              </a:path>
              <a:path w="2331085" h="64135">
                <a:moveTo>
                  <a:pt x="2331008" y="58623"/>
                </a:moveTo>
                <a:lnTo>
                  <a:pt x="2217089" y="0"/>
                </a:lnTo>
                <a:lnTo>
                  <a:pt x="2157184" y="0"/>
                </a:lnTo>
                <a:lnTo>
                  <a:pt x="2271115" y="58623"/>
                </a:lnTo>
                <a:lnTo>
                  <a:pt x="2331008" y="58623"/>
                </a:lnTo>
                <a:close/>
              </a:path>
            </a:pathLst>
          </a:custGeom>
          <a:solidFill>
            <a:srgbClr val="51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bg object 76"/>
          <p:cNvSpPr/>
          <p:nvPr/>
        </p:nvSpPr>
        <p:spPr>
          <a:xfrm>
            <a:off x="703332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bg object 77"/>
          <p:cNvSpPr/>
          <p:nvPr/>
        </p:nvSpPr>
        <p:spPr>
          <a:xfrm>
            <a:off x="739584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bg object 78"/>
          <p:cNvSpPr/>
          <p:nvPr/>
        </p:nvSpPr>
        <p:spPr>
          <a:xfrm>
            <a:off x="775872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bg object 79"/>
          <p:cNvSpPr/>
          <p:nvPr/>
        </p:nvSpPr>
        <p:spPr>
          <a:xfrm>
            <a:off x="812160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bg object 80"/>
          <p:cNvSpPr/>
          <p:nvPr/>
        </p:nvSpPr>
        <p:spPr>
          <a:xfrm>
            <a:off x="848448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bg object 81"/>
          <p:cNvSpPr/>
          <p:nvPr/>
        </p:nvSpPr>
        <p:spPr>
          <a:xfrm>
            <a:off x="884736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bg object 82"/>
          <p:cNvSpPr/>
          <p:nvPr/>
        </p:nvSpPr>
        <p:spPr>
          <a:xfrm>
            <a:off x="920988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bg object 83"/>
          <p:cNvSpPr/>
          <p:nvPr/>
        </p:nvSpPr>
        <p:spPr>
          <a:xfrm>
            <a:off x="957276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bg object 84"/>
          <p:cNvSpPr/>
          <p:nvPr/>
        </p:nvSpPr>
        <p:spPr>
          <a:xfrm>
            <a:off x="7033320" y="354240"/>
            <a:ext cx="3609000" cy="114480"/>
          </a:xfrm>
          <a:custGeom>
            <a:avLst/>
            <a:gdLst>
              <a:gd name="textAreaLeft" fmla="*/ 0 w 3609000"/>
              <a:gd name="textAreaRight" fmla="*/ 3609360 w 3609000"/>
              <a:gd name="textAreaTop" fmla="*/ 0 h 114480"/>
              <a:gd name="textAreaBottom" fmla="*/ 114840 h 114480"/>
            </a:gdLst>
            <a:ahLst/>
            <a:rect l="textAreaLeft" t="textAreaTop" r="textAreaRight" b="textAreaBottom"/>
            <a:pathLst>
              <a:path w="3609340" h="114934">
                <a:moveTo>
                  <a:pt x="0" y="114566"/>
                </a:moveTo>
                <a:lnTo>
                  <a:pt x="2921088" y="114566"/>
                </a:lnTo>
                <a:lnTo>
                  <a:pt x="3160179" y="0"/>
                </a:lnTo>
                <a:lnTo>
                  <a:pt x="3608908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bg object 85"/>
          <p:cNvSpPr/>
          <p:nvPr/>
        </p:nvSpPr>
        <p:spPr>
          <a:xfrm>
            <a:off x="7127640" y="631080"/>
            <a:ext cx="3564000" cy="601560"/>
          </a:xfrm>
          <a:custGeom>
            <a:avLst/>
            <a:gdLst>
              <a:gd name="textAreaLeft" fmla="*/ 0 w 3564000"/>
              <a:gd name="textAreaRight" fmla="*/ 3564360 w 3564000"/>
              <a:gd name="textAreaTop" fmla="*/ 0 h 601560"/>
              <a:gd name="textAreaBottom" fmla="*/ 601920 h 601560"/>
            </a:gdLst>
            <a:ahLst/>
            <a:rect l="textAreaLeft" t="textAreaTop" r="textAreaRight" b="textAreaBottom"/>
            <a:pathLst>
              <a:path w="3564254" h="601980">
                <a:moveTo>
                  <a:pt x="0" y="0"/>
                </a:moveTo>
                <a:lnTo>
                  <a:pt x="3467480" y="0"/>
                </a:lnTo>
                <a:lnTo>
                  <a:pt x="3564235" y="50135"/>
                </a:lnTo>
              </a:path>
              <a:path w="3564254" h="601980">
                <a:moveTo>
                  <a:pt x="3564235" y="601484"/>
                </a:moveTo>
                <a:lnTo>
                  <a:pt x="3057677" y="601484"/>
                </a:lnTo>
                <a:lnTo>
                  <a:pt x="2308987" y="233908"/>
                </a:lnTo>
                <a:lnTo>
                  <a:pt x="452018" y="233908"/>
                </a:ln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bg object 86"/>
          <p:cNvSpPr/>
          <p:nvPr/>
        </p:nvSpPr>
        <p:spPr>
          <a:xfrm>
            <a:off x="76334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bg object 87"/>
          <p:cNvSpPr/>
          <p:nvPr/>
        </p:nvSpPr>
        <p:spPr>
          <a:xfrm>
            <a:off x="76334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bg object 88"/>
          <p:cNvSpPr/>
          <p:nvPr/>
        </p:nvSpPr>
        <p:spPr>
          <a:xfrm>
            <a:off x="77612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bg object 89"/>
          <p:cNvSpPr/>
          <p:nvPr/>
        </p:nvSpPr>
        <p:spPr>
          <a:xfrm>
            <a:off x="77612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bg object 90"/>
          <p:cNvSpPr/>
          <p:nvPr/>
        </p:nvSpPr>
        <p:spPr>
          <a:xfrm>
            <a:off x="78886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bg object 91"/>
          <p:cNvSpPr/>
          <p:nvPr/>
        </p:nvSpPr>
        <p:spPr>
          <a:xfrm>
            <a:off x="78886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bg object 92"/>
          <p:cNvSpPr/>
          <p:nvPr/>
        </p:nvSpPr>
        <p:spPr>
          <a:xfrm>
            <a:off x="80164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bg object 93"/>
          <p:cNvSpPr/>
          <p:nvPr/>
        </p:nvSpPr>
        <p:spPr>
          <a:xfrm>
            <a:off x="80164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bg object 94"/>
          <p:cNvSpPr/>
          <p:nvPr/>
        </p:nvSpPr>
        <p:spPr>
          <a:xfrm>
            <a:off x="81439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bg object 95"/>
          <p:cNvSpPr/>
          <p:nvPr/>
        </p:nvSpPr>
        <p:spPr>
          <a:xfrm>
            <a:off x="81439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bg object 96"/>
          <p:cNvSpPr/>
          <p:nvPr/>
        </p:nvSpPr>
        <p:spPr>
          <a:xfrm>
            <a:off x="82717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bg object 97"/>
          <p:cNvSpPr/>
          <p:nvPr/>
        </p:nvSpPr>
        <p:spPr>
          <a:xfrm>
            <a:off x="82717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bg object 98"/>
          <p:cNvSpPr/>
          <p:nvPr/>
        </p:nvSpPr>
        <p:spPr>
          <a:xfrm>
            <a:off x="83991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bg object 99"/>
          <p:cNvSpPr/>
          <p:nvPr/>
        </p:nvSpPr>
        <p:spPr>
          <a:xfrm>
            <a:off x="83991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bg object 100"/>
          <p:cNvSpPr/>
          <p:nvPr/>
        </p:nvSpPr>
        <p:spPr>
          <a:xfrm>
            <a:off x="85269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bg object 101"/>
          <p:cNvSpPr/>
          <p:nvPr/>
        </p:nvSpPr>
        <p:spPr>
          <a:xfrm>
            <a:off x="85269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bg object 102"/>
          <p:cNvSpPr/>
          <p:nvPr/>
        </p:nvSpPr>
        <p:spPr>
          <a:xfrm>
            <a:off x="86547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bg object 103"/>
          <p:cNvSpPr/>
          <p:nvPr/>
        </p:nvSpPr>
        <p:spPr>
          <a:xfrm>
            <a:off x="86547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bg object 104"/>
          <p:cNvSpPr/>
          <p:nvPr/>
        </p:nvSpPr>
        <p:spPr>
          <a:xfrm>
            <a:off x="87822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bg object 105"/>
          <p:cNvSpPr/>
          <p:nvPr/>
        </p:nvSpPr>
        <p:spPr>
          <a:xfrm>
            <a:off x="87822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bg object 106"/>
          <p:cNvSpPr/>
          <p:nvPr/>
        </p:nvSpPr>
        <p:spPr>
          <a:xfrm>
            <a:off x="89100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bg object 107"/>
          <p:cNvSpPr/>
          <p:nvPr/>
        </p:nvSpPr>
        <p:spPr>
          <a:xfrm>
            <a:off x="89100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bg object 108"/>
          <p:cNvSpPr/>
          <p:nvPr/>
        </p:nvSpPr>
        <p:spPr>
          <a:xfrm>
            <a:off x="90374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bg object 109"/>
          <p:cNvSpPr/>
          <p:nvPr/>
        </p:nvSpPr>
        <p:spPr>
          <a:xfrm>
            <a:off x="90374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bg object 110"/>
          <p:cNvSpPr/>
          <p:nvPr/>
        </p:nvSpPr>
        <p:spPr>
          <a:xfrm>
            <a:off x="91652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bg object 111"/>
          <p:cNvSpPr/>
          <p:nvPr/>
        </p:nvSpPr>
        <p:spPr>
          <a:xfrm>
            <a:off x="91652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bg object 112"/>
          <p:cNvSpPr/>
          <p:nvPr/>
        </p:nvSpPr>
        <p:spPr>
          <a:xfrm>
            <a:off x="92926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bg object 113"/>
          <p:cNvSpPr/>
          <p:nvPr/>
        </p:nvSpPr>
        <p:spPr>
          <a:xfrm>
            <a:off x="92926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bg object 114"/>
          <p:cNvSpPr/>
          <p:nvPr/>
        </p:nvSpPr>
        <p:spPr>
          <a:xfrm>
            <a:off x="94204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bg object 115"/>
          <p:cNvSpPr/>
          <p:nvPr/>
        </p:nvSpPr>
        <p:spPr>
          <a:xfrm>
            <a:off x="94204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bg object 116"/>
          <p:cNvSpPr/>
          <p:nvPr/>
        </p:nvSpPr>
        <p:spPr>
          <a:xfrm>
            <a:off x="946764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bg object 117"/>
          <p:cNvSpPr/>
          <p:nvPr/>
        </p:nvSpPr>
        <p:spPr>
          <a:xfrm>
            <a:off x="924696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bg object 118"/>
          <p:cNvSpPr/>
          <p:nvPr/>
        </p:nvSpPr>
        <p:spPr>
          <a:xfrm>
            <a:off x="894204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bg object 119"/>
          <p:cNvSpPr/>
          <p:nvPr/>
        </p:nvSpPr>
        <p:spPr>
          <a:xfrm>
            <a:off x="872136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bg object 120"/>
          <p:cNvSpPr/>
          <p:nvPr/>
        </p:nvSpPr>
        <p:spPr>
          <a:xfrm>
            <a:off x="9162720" y="155520"/>
            <a:ext cx="360" cy="157680"/>
          </a:xfrm>
          <a:custGeom>
            <a:avLst/>
            <a:gdLst>
              <a:gd name="textAreaLeft" fmla="*/ 0 w 360"/>
              <a:gd name="textAreaRight" fmla="*/ 720 w 360"/>
              <a:gd name="textAreaTop" fmla="*/ 0 h 157680"/>
              <a:gd name="textAreaBottom" fmla="*/ 158040 h 157680"/>
            </a:gdLst>
            <a:ahLst/>
            <a:rect l="textAreaLeft" t="textAreaTop" r="textAreaRight" b="textAreaBottom"/>
            <a:pathLst>
              <a:path w="0" h="158115">
                <a:moveTo>
                  <a:pt x="0" y="0"/>
                </a:moveTo>
                <a:lnTo>
                  <a:pt x="0" y="157899"/>
                </a:lnTo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bg object 121"/>
          <p:cNvSpPr/>
          <p:nvPr/>
        </p:nvSpPr>
        <p:spPr>
          <a:xfrm>
            <a:off x="6248520" y="0"/>
            <a:ext cx="4443480" cy="1454400"/>
          </a:xfrm>
          <a:custGeom>
            <a:avLst/>
            <a:gdLst>
              <a:gd name="textAreaLeft" fmla="*/ 0 w 4443480"/>
              <a:gd name="textAreaRight" fmla="*/ 4443840 w 4443480"/>
              <a:gd name="textAreaTop" fmla="*/ 0 h 1454400"/>
              <a:gd name="textAreaBottom" fmla="*/ 1454760 h 1454400"/>
            </a:gdLst>
            <a:ahLst/>
            <a:rect l="textAreaLeft" t="textAreaTop" r="textAreaRight" b="textAreaBottom"/>
            <a:pathLst>
              <a:path w="4443730" h="1454785">
                <a:moveTo>
                  <a:pt x="0" y="0"/>
                </a:moveTo>
                <a:lnTo>
                  <a:pt x="0" y="349780"/>
                </a:lnTo>
                <a:lnTo>
                  <a:pt x="2171890" y="1454451"/>
                </a:lnTo>
                <a:lnTo>
                  <a:pt x="4443511" y="1454451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bg object 122"/>
          <p:cNvSpPr/>
          <p:nvPr/>
        </p:nvSpPr>
        <p:spPr>
          <a:xfrm>
            <a:off x="8041320" y="1645560"/>
            <a:ext cx="2330640" cy="63720"/>
          </a:xfrm>
          <a:custGeom>
            <a:avLst/>
            <a:gdLst>
              <a:gd name="textAreaLeft" fmla="*/ 0 w 2330640"/>
              <a:gd name="textAreaRight" fmla="*/ 2331000 w 2330640"/>
              <a:gd name="textAreaTop" fmla="*/ 0 h 63720"/>
              <a:gd name="textAreaBottom" fmla="*/ 64080 h 63720"/>
            </a:gdLst>
            <a:ahLst/>
            <a:rect l="textAreaLeft" t="textAreaTop" r="textAreaRight" b="textAreaBottom"/>
            <a:pathLst>
              <a:path w="2331084" h="64135">
                <a:moveTo>
                  <a:pt x="173824" y="0"/>
                </a:moveTo>
                <a:lnTo>
                  <a:pt x="113919" y="0"/>
                </a:lnTo>
                <a:lnTo>
                  <a:pt x="0" y="58623"/>
                </a:lnTo>
                <a:lnTo>
                  <a:pt x="59893" y="58623"/>
                </a:lnTo>
                <a:lnTo>
                  <a:pt x="173824" y="0"/>
                </a:lnTo>
                <a:close/>
              </a:path>
              <a:path w="2331084" h="64135">
                <a:moveTo>
                  <a:pt x="352806" y="0"/>
                </a:moveTo>
                <a:lnTo>
                  <a:pt x="292900" y="0"/>
                </a:lnTo>
                <a:lnTo>
                  <a:pt x="178981" y="58623"/>
                </a:lnTo>
                <a:lnTo>
                  <a:pt x="238874" y="58623"/>
                </a:lnTo>
                <a:lnTo>
                  <a:pt x="352806" y="0"/>
                </a:lnTo>
                <a:close/>
              </a:path>
              <a:path w="2331084" h="64135">
                <a:moveTo>
                  <a:pt x="531774" y="0"/>
                </a:moveTo>
                <a:lnTo>
                  <a:pt x="471868" y="0"/>
                </a:lnTo>
                <a:lnTo>
                  <a:pt x="357949" y="58623"/>
                </a:lnTo>
                <a:lnTo>
                  <a:pt x="417842" y="58623"/>
                </a:lnTo>
                <a:lnTo>
                  <a:pt x="531774" y="0"/>
                </a:lnTo>
                <a:close/>
              </a:path>
              <a:path w="2331084" h="64135">
                <a:moveTo>
                  <a:pt x="710755" y="0"/>
                </a:moveTo>
                <a:lnTo>
                  <a:pt x="650849" y="0"/>
                </a:lnTo>
                <a:lnTo>
                  <a:pt x="536930" y="58623"/>
                </a:lnTo>
                <a:lnTo>
                  <a:pt x="596823" y="58623"/>
                </a:lnTo>
                <a:lnTo>
                  <a:pt x="710755" y="0"/>
                </a:lnTo>
                <a:close/>
              </a:path>
              <a:path w="2331084" h="64135">
                <a:moveTo>
                  <a:pt x="798576" y="0"/>
                </a:moveTo>
                <a:lnTo>
                  <a:pt x="738670" y="0"/>
                </a:lnTo>
                <a:lnTo>
                  <a:pt x="624751" y="58623"/>
                </a:lnTo>
                <a:lnTo>
                  <a:pt x="684657" y="58623"/>
                </a:lnTo>
                <a:lnTo>
                  <a:pt x="798576" y="0"/>
                </a:lnTo>
                <a:close/>
              </a:path>
              <a:path w="2331084" h="64135">
                <a:moveTo>
                  <a:pt x="889723" y="0"/>
                </a:moveTo>
                <a:lnTo>
                  <a:pt x="829818" y="0"/>
                </a:lnTo>
                <a:lnTo>
                  <a:pt x="715899" y="58623"/>
                </a:lnTo>
                <a:lnTo>
                  <a:pt x="775792" y="58623"/>
                </a:lnTo>
                <a:lnTo>
                  <a:pt x="889723" y="0"/>
                </a:lnTo>
                <a:close/>
              </a:path>
              <a:path w="2331084" h="64135">
                <a:moveTo>
                  <a:pt x="977544" y="0"/>
                </a:moveTo>
                <a:lnTo>
                  <a:pt x="917638" y="0"/>
                </a:lnTo>
                <a:lnTo>
                  <a:pt x="803719" y="58623"/>
                </a:lnTo>
                <a:lnTo>
                  <a:pt x="863625" y="58623"/>
                </a:lnTo>
                <a:lnTo>
                  <a:pt x="977544" y="0"/>
                </a:lnTo>
                <a:close/>
              </a:path>
              <a:path w="2331084" h="64135">
                <a:moveTo>
                  <a:pt x="1065364" y="0"/>
                </a:moveTo>
                <a:lnTo>
                  <a:pt x="1005459" y="0"/>
                </a:lnTo>
                <a:lnTo>
                  <a:pt x="891540" y="58623"/>
                </a:lnTo>
                <a:lnTo>
                  <a:pt x="951445" y="58623"/>
                </a:lnTo>
                <a:lnTo>
                  <a:pt x="1065364" y="0"/>
                </a:lnTo>
                <a:close/>
              </a:path>
              <a:path w="2331084" h="64135">
                <a:moveTo>
                  <a:pt x="1156525" y="0"/>
                </a:moveTo>
                <a:lnTo>
                  <a:pt x="1096619" y="0"/>
                </a:lnTo>
                <a:lnTo>
                  <a:pt x="982700" y="58623"/>
                </a:lnTo>
                <a:lnTo>
                  <a:pt x="1042606" y="58623"/>
                </a:lnTo>
                <a:lnTo>
                  <a:pt x="1156525" y="0"/>
                </a:lnTo>
                <a:close/>
              </a:path>
              <a:path w="2331084" h="64135">
                <a:moveTo>
                  <a:pt x="1244333" y="0"/>
                </a:moveTo>
                <a:lnTo>
                  <a:pt x="1184427" y="0"/>
                </a:lnTo>
                <a:lnTo>
                  <a:pt x="1070508" y="58623"/>
                </a:lnTo>
                <a:lnTo>
                  <a:pt x="1130401" y="58623"/>
                </a:lnTo>
                <a:lnTo>
                  <a:pt x="1244333" y="0"/>
                </a:lnTo>
                <a:close/>
              </a:path>
              <a:path w="2331084" h="64135">
                <a:moveTo>
                  <a:pt x="1335493" y="0"/>
                </a:moveTo>
                <a:lnTo>
                  <a:pt x="1275588" y="0"/>
                </a:lnTo>
                <a:lnTo>
                  <a:pt x="1161669" y="58623"/>
                </a:lnTo>
                <a:lnTo>
                  <a:pt x="1221574" y="58623"/>
                </a:lnTo>
                <a:lnTo>
                  <a:pt x="1335493" y="0"/>
                </a:lnTo>
                <a:close/>
              </a:path>
              <a:path w="2331084" h="64135">
                <a:moveTo>
                  <a:pt x="1423314" y="0"/>
                </a:moveTo>
                <a:lnTo>
                  <a:pt x="1363408" y="0"/>
                </a:lnTo>
                <a:lnTo>
                  <a:pt x="1249489" y="58623"/>
                </a:lnTo>
                <a:lnTo>
                  <a:pt x="1309382" y="58623"/>
                </a:lnTo>
                <a:lnTo>
                  <a:pt x="1423314" y="0"/>
                </a:lnTo>
                <a:close/>
              </a:path>
              <a:path w="2331084" h="64135">
                <a:moveTo>
                  <a:pt x="1511134" y="0"/>
                </a:moveTo>
                <a:lnTo>
                  <a:pt x="1451229" y="0"/>
                </a:lnTo>
                <a:lnTo>
                  <a:pt x="1337310" y="58623"/>
                </a:lnTo>
                <a:lnTo>
                  <a:pt x="1397203" y="58623"/>
                </a:lnTo>
                <a:lnTo>
                  <a:pt x="1511134" y="0"/>
                </a:lnTo>
                <a:close/>
              </a:path>
              <a:path w="2331084" h="64135">
                <a:moveTo>
                  <a:pt x="1602282" y="0"/>
                </a:moveTo>
                <a:lnTo>
                  <a:pt x="1542376" y="0"/>
                </a:lnTo>
                <a:lnTo>
                  <a:pt x="1428457" y="58623"/>
                </a:lnTo>
                <a:lnTo>
                  <a:pt x="1488351" y="58623"/>
                </a:lnTo>
                <a:lnTo>
                  <a:pt x="1602282" y="0"/>
                </a:lnTo>
                <a:close/>
              </a:path>
              <a:path w="2331084" h="64135">
                <a:moveTo>
                  <a:pt x="1690103" y="0"/>
                </a:moveTo>
                <a:lnTo>
                  <a:pt x="1630197" y="0"/>
                </a:lnTo>
                <a:lnTo>
                  <a:pt x="1516278" y="58623"/>
                </a:lnTo>
                <a:lnTo>
                  <a:pt x="1576171" y="58623"/>
                </a:lnTo>
                <a:lnTo>
                  <a:pt x="1690103" y="0"/>
                </a:lnTo>
                <a:close/>
              </a:path>
              <a:path w="2331084" h="64135">
                <a:moveTo>
                  <a:pt x="1781263" y="0"/>
                </a:moveTo>
                <a:lnTo>
                  <a:pt x="1721358" y="0"/>
                </a:lnTo>
                <a:lnTo>
                  <a:pt x="1607439" y="58623"/>
                </a:lnTo>
                <a:lnTo>
                  <a:pt x="1667332" y="58623"/>
                </a:lnTo>
                <a:lnTo>
                  <a:pt x="1781263" y="0"/>
                </a:lnTo>
                <a:close/>
              </a:path>
              <a:path w="2331084" h="64135">
                <a:moveTo>
                  <a:pt x="1872424" y="0"/>
                </a:moveTo>
                <a:lnTo>
                  <a:pt x="1812518" y="0"/>
                </a:lnTo>
                <a:lnTo>
                  <a:pt x="1698599" y="58623"/>
                </a:lnTo>
                <a:lnTo>
                  <a:pt x="1758492" y="58623"/>
                </a:lnTo>
                <a:lnTo>
                  <a:pt x="1872424" y="0"/>
                </a:lnTo>
                <a:close/>
              </a:path>
              <a:path w="2331084" h="64135">
                <a:moveTo>
                  <a:pt x="1960245" y="0"/>
                </a:moveTo>
                <a:lnTo>
                  <a:pt x="1900339" y="0"/>
                </a:lnTo>
                <a:lnTo>
                  <a:pt x="1786420" y="58623"/>
                </a:lnTo>
                <a:lnTo>
                  <a:pt x="1846313" y="58623"/>
                </a:lnTo>
                <a:lnTo>
                  <a:pt x="1960245" y="0"/>
                </a:lnTo>
                <a:close/>
              </a:path>
              <a:path w="2331084" h="64135">
                <a:moveTo>
                  <a:pt x="2051392" y="0"/>
                </a:moveTo>
                <a:lnTo>
                  <a:pt x="1991487" y="0"/>
                </a:lnTo>
                <a:lnTo>
                  <a:pt x="1877568" y="58623"/>
                </a:lnTo>
                <a:lnTo>
                  <a:pt x="1937461" y="58623"/>
                </a:lnTo>
                <a:lnTo>
                  <a:pt x="2051392" y="0"/>
                </a:lnTo>
                <a:close/>
              </a:path>
              <a:path w="2331084" h="64135">
                <a:moveTo>
                  <a:pt x="2138311" y="5041"/>
                </a:moveTo>
                <a:lnTo>
                  <a:pt x="2078405" y="5041"/>
                </a:lnTo>
                <a:lnTo>
                  <a:pt x="1964486" y="63665"/>
                </a:lnTo>
                <a:lnTo>
                  <a:pt x="2024380" y="63665"/>
                </a:lnTo>
                <a:lnTo>
                  <a:pt x="2138311" y="5041"/>
                </a:lnTo>
                <a:close/>
              </a:path>
              <a:path w="2331084" h="64135">
                <a:moveTo>
                  <a:pt x="2331008" y="5041"/>
                </a:moveTo>
                <a:lnTo>
                  <a:pt x="2173808" y="5041"/>
                </a:lnTo>
                <a:lnTo>
                  <a:pt x="2059889" y="63665"/>
                </a:lnTo>
                <a:lnTo>
                  <a:pt x="2331008" y="63665"/>
                </a:lnTo>
                <a:lnTo>
                  <a:pt x="2331008" y="5041"/>
                </a:lnTo>
                <a:close/>
              </a:path>
            </a:pathLst>
          </a:custGeom>
          <a:solidFill>
            <a:srgbClr val="51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bg object 123"/>
          <p:cNvSpPr/>
          <p:nvPr/>
        </p:nvSpPr>
        <p:spPr>
          <a:xfrm>
            <a:off x="4892040" y="118080"/>
            <a:ext cx="162360" cy="162360"/>
          </a:xfrm>
          <a:custGeom>
            <a:avLst/>
            <a:gdLst>
              <a:gd name="textAreaLeft" fmla="*/ 0 w 162360"/>
              <a:gd name="textAreaRight" fmla="*/ 162720 w 162360"/>
              <a:gd name="textAreaTop" fmla="*/ 0 h 162360"/>
              <a:gd name="textAreaBottom" fmla="*/ 162720 h 162360"/>
            </a:gdLst>
            <a:ahLst/>
            <a:rect l="textAreaLeft" t="textAreaTop" r="textAreaRight" b="textAreaBottom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bg object 124"/>
          <p:cNvSpPr/>
          <p:nvPr/>
        </p:nvSpPr>
        <p:spPr>
          <a:xfrm>
            <a:off x="5112720" y="118080"/>
            <a:ext cx="162360" cy="162360"/>
          </a:xfrm>
          <a:custGeom>
            <a:avLst/>
            <a:gdLst>
              <a:gd name="textAreaLeft" fmla="*/ 0 w 162360"/>
              <a:gd name="textAreaRight" fmla="*/ 162720 w 162360"/>
              <a:gd name="textAreaTop" fmla="*/ 0 h 162360"/>
              <a:gd name="textAreaBottom" fmla="*/ 162720 h 162360"/>
            </a:gdLst>
            <a:ahLst/>
            <a:rect l="textAreaLeft" t="textAreaTop" r="textAreaRight" b="textAreaBottom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bg object 125"/>
          <p:cNvSpPr/>
          <p:nvPr/>
        </p:nvSpPr>
        <p:spPr>
          <a:xfrm>
            <a:off x="5417280" y="118080"/>
            <a:ext cx="162360" cy="162360"/>
          </a:xfrm>
          <a:custGeom>
            <a:avLst/>
            <a:gdLst>
              <a:gd name="textAreaLeft" fmla="*/ 0 w 162360"/>
              <a:gd name="textAreaRight" fmla="*/ 162720 w 162360"/>
              <a:gd name="textAreaTop" fmla="*/ 0 h 162360"/>
              <a:gd name="textAreaBottom" fmla="*/ 162720 h 162360"/>
            </a:gdLst>
            <a:ahLst/>
            <a:rect l="textAreaLeft" t="textAreaTop" r="textAreaRight" b="textAreaBottom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bg object 126"/>
          <p:cNvSpPr/>
          <p:nvPr/>
        </p:nvSpPr>
        <p:spPr>
          <a:xfrm>
            <a:off x="5637960" y="118080"/>
            <a:ext cx="162360" cy="162360"/>
          </a:xfrm>
          <a:custGeom>
            <a:avLst/>
            <a:gdLst>
              <a:gd name="textAreaLeft" fmla="*/ 0 w 162360"/>
              <a:gd name="textAreaRight" fmla="*/ 162720 w 162360"/>
              <a:gd name="textAreaTop" fmla="*/ 0 h 162360"/>
              <a:gd name="textAreaBottom" fmla="*/ 162720 h 162360"/>
            </a:gdLst>
            <a:ahLst/>
            <a:rect l="textAreaLeft" t="textAreaTop" r="textAreaRight" b="textAreaBottom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bg object 127"/>
          <p:cNvSpPr/>
          <p:nvPr/>
        </p:nvSpPr>
        <p:spPr>
          <a:xfrm>
            <a:off x="5335920" y="120960"/>
            <a:ext cx="22680" cy="157680"/>
          </a:xfrm>
          <a:custGeom>
            <a:avLst/>
            <a:gdLst>
              <a:gd name="textAreaLeft" fmla="*/ 0 w 22680"/>
              <a:gd name="textAreaRight" fmla="*/ 23040 w 22680"/>
              <a:gd name="textAreaTop" fmla="*/ 0 h 157680"/>
              <a:gd name="textAreaBottom" fmla="*/ 158040 h 157680"/>
            </a:gdLst>
            <a:ahLst/>
            <a:rect l="textAreaLeft" t="textAreaTop" r="textAreaRight" b="textAreaBottom"/>
            <a:pathLst>
              <a:path w="22860" h="158115">
                <a:moveTo>
                  <a:pt x="22631" y="0"/>
                </a:moveTo>
                <a:lnTo>
                  <a:pt x="0" y="0"/>
                </a:lnTo>
                <a:lnTo>
                  <a:pt x="0" y="157899"/>
                </a:lnTo>
                <a:lnTo>
                  <a:pt x="22631" y="157899"/>
                </a:lnTo>
                <a:lnTo>
                  <a:pt x="2263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bg object 128"/>
          <p:cNvSpPr/>
          <p:nvPr/>
        </p:nvSpPr>
        <p:spPr>
          <a:xfrm>
            <a:off x="351324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bg object 129"/>
          <p:cNvSpPr/>
          <p:nvPr/>
        </p:nvSpPr>
        <p:spPr>
          <a:xfrm>
            <a:off x="359532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bg object 130"/>
          <p:cNvSpPr/>
          <p:nvPr/>
        </p:nvSpPr>
        <p:spPr>
          <a:xfrm>
            <a:off x="367704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bg object 131"/>
          <p:cNvSpPr/>
          <p:nvPr/>
        </p:nvSpPr>
        <p:spPr>
          <a:xfrm>
            <a:off x="375912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bg object 132"/>
          <p:cNvSpPr/>
          <p:nvPr/>
        </p:nvSpPr>
        <p:spPr>
          <a:xfrm>
            <a:off x="384120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bg object 133"/>
          <p:cNvSpPr/>
          <p:nvPr/>
        </p:nvSpPr>
        <p:spPr>
          <a:xfrm>
            <a:off x="392292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bg object 134"/>
          <p:cNvSpPr/>
          <p:nvPr/>
        </p:nvSpPr>
        <p:spPr>
          <a:xfrm>
            <a:off x="400500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bg object 135"/>
          <p:cNvSpPr/>
          <p:nvPr/>
        </p:nvSpPr>
        <p:spPr>
          <a:xfrm>
            <a:off x="408708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bg object 136"/>
          <p:cNvSpPr/>
          <p:nvPr/>
        </p:nvSpPr>
        <p:spPr>
          <a:xfrm>
            <a:off x="416880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bg object 137"/>
          <p:cNvSpPr/>
          <p:nvPr/>
        </p:nvSpPr>
        <p:spPr>
          <a:xfrm>
            <a:off x="425088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bg object 138"/>
          <p:cNvSpPr/>
          <p:nvPr/>
        </p:nvSpPr>
        <p:spPr>
          <a:xfrm>
            <a:off x="433296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bg object 139"/>
          <p:cNvSpPr/>
          <p:nvPr/>
        </p:nvSpPr>
        <p:spPr>
          <a:xfrm>
            <a:off x="6344280" y="234360"/>
            <a:ext cx="2185200" cy="360"/>
          </a:xfrm>
          <a:custGeom>
            <a:avLst/>
            <a:gdLst>
              <a:gd name="textAreaLeft" fmla="*/ 0 w 2185200"/>
              <a:gd name="textAreaRight" fmla="*/ 2185560 w 2185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185670" h="0">
                <a:moveTo>
                  <a:pt x="0" y="0"/>
                </a:moveTo>
                <a:lnTo>
                  <a:pt x="2185556" y="0"/>
                </a:lnTo>
              </a:path>
            </a:pathLst>
          </a:custGeom>
          <a:noFill/>
          <a:ln w="22631">
            <a:solidFill>
              <a:srgbClr val="516250"/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bg object 140"/>
          <p:cNvSpPr/>
          <p:nvPr/>
        </p:nvSpPr>
        <p:spPr>
          <a:xfrm>
            <a:off x="0" y="0"/>
            <a:ext cx="10691640" cy="7345800"/>
          </a:xfrm>
          <a:custGeom>
            <a:avLst/>
            <a:gdLst>
              <a:gd name="textAreaLeft" fmla="*/ 0 w 10691640"/>
              <a:gd name="textAreaRight" fmla="*/ 10692000 w 10691640"/>
              <a:gd name="textAreaTop" fmla="*/ 0 h 7345800"/>
              <a:gd name="textAreaBottom" fmla="*/ 7346160 h 7345800"/>
            </a:gdLst>
            <a:ahLst/>
            <a:rect l="textAreaLeft" t="textAreaTop" r="textAreaRight" b="textAreaBottom"/>
            <a:pathLst>
              <a:path w="10692130" h="7346315">
                <a:moveTo>
                  <a:pt x="10692003" y="0"/>
                </a:moveTo>
                <a:lnTo>
                  <a:pt x="0" y="0"/>
                </a:lnTo>
                <a:lnTo>
                  <a:pt x="0" y="7346162"/>
                </a:lnTo>
                <a:lnTo>
                  <a:pt x="10692003" y="7346162"/>
                </a:lnTo>
                <a:lnTo>
                  <a:pt x="10692003" y="0"/>
                </a:lnTo>
                <a:close/>
              </a:path>
            </a:pathLst>
          </a:custGeom>
          <a:solidFill>
            <a:srgbClr val="1d1d1b">
              <a:alpha val="36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6" name="bg object 141"/>
          <p:cNvSpPr/>
          <p:nvPr/>
        </p:nvSpPr>
        <p:spPr>
          <a:xfrm>
            <a:off x="10317240" y="1676520"/>
            <a:ext cx="374760" cy="1642320"/>
          </a:xfrm>
          <a:custGeom>
            <a:avLst/>
            <a:gdLst>
              <a:gd name="textAreaLeft" fmla="*/ 0 w 374760"/>
              <a:gd name="textAreaRight" fmla="*/ 375120 w 374760"/>
              <a:gd name="textAreaTop" fmla="*/ 0 h 1642320"/>
              <a:gd name="textAreaBottom" fmla="*/ 1642680 h 1642320"/>
            </a:gdLst>
            <a:ahLst/>
            <a:rect l="textAreaLeft" t="textAreaTop" r="textAreaRight" b="textAreaBottom"/>
            <a:pathLst>
              <a:path w="375284" h="1642745">
                <a:moveTo>
                  <a:pt x="0" y="1635899"/>
                </a:moveTo>
                <a:lnTo>
                  <a:pt x="0" y="444893"/>
                </a:lnTo>
                <a:lnTo>
                  <a:pt x="216738" y="0"/>
                </a:lnTo>
                <a:lnTo>
                  <a:pt x="374735" y="4789"/>
                </a:lnTo>
              </a:path>
              <a:path w="375284" h="1642745">
                <a:moveTo>
                  <a:pt x="374735" y="1642472"/>
                </a:moveTo>
                <a:lnTo>
                  <a:pt x="0" y="1635899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bg object 142"/>
          <p:cNvSpPr/>
          <p:nvPr/>
        </p:nvSpPr>
        <p:spPr>
          <a:xfrm>
            <a:off x="10317240" y="3405960"/>
            <a:ext cx="374760" cy="1281240"/>
          </a:xfrm>
          <a:custGeom>
            <a:avLst/>
            <a:gdLst>
              <a:gd name="textAreaLeft" fmla="*/ 0 w 374760"/>
              <a:gd name="textAreaRight" fmla="*/ 375120 w 374760"/>
              <a:gd name="textAreaTop" fmla="*/ 0 h 1281240"/>
              <a:gd name="textAreaBottom" fmla="*/ 1281600 h 1281240"/>
            </a:gdLst>
            <a:ahLst/>
            <a:rect l="textAreaLeft" t="textAreaTop" r="textAreaRight" b="textAreaBottom"/>
            <a:pathLst>
              <a:path w="375284" h="1281429">
                <a:moveTo>
                  <a:pt x="0" y="1281391"/>
                </a:moveTo>
                <a:lnTo>
                  <a:pt x="0" y="662051"/>
                </a:lnTo>
                <a:lnTo>
                  <a:pt x="0" y="0"/>
                </a:lnTo>
                <a:lnTo>
                  <a:pt x="374735" y="0"/>
                </a:lnTo>
              </a:path>
              <a:path w="375284" h="1281429">
                <a:moveTo>
                  <a:pt x="374735" y="1281391"/>
                </a:moveTo>
                <a:lnTo>
                  <a:pt x="0" y="1281391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bg object 143"/>
          <p:cNvSpPr/>
          <p:nvPr/>
        </p:nvSpPr>
        <p:spPr>
          <a:xfrm>
            <a:off x="10317240" y="4763160"/>
            <a:ext cx="374760" cy="2520000"/>
          </a:xfrm>
          <a:custGeom>
            <a:avLst/>
            <a:gdLst>
              <a:gd name="textAreaLeft" fmla="*/ 0 w 374760"/>
              <a:gd name="textAreaRight" fmla="*/ 375120 w 374760"/>
              <a:gd name="textAreaTop" fmla="*/ 0 h 2520000"/>
              <a:gd name="textAreaBottom" fmla="*/ 2520360 h 2520000"/>
            </a:gdLst>
            <a:ahLst/>
            <a:rect l="textAreaLeft" t="textAreaTop" r="textAreaRight" b="textAreaBottom"/>
            <a:pathLst>
              <a:path w="375284" h="2520314">
                <a:moveTo>
                  <a:pt x="0" y="0"/>
                </a:moveTo>
                <a:lnTo>
                  <a:pt x="0" y="2075306"/>
                </a:lnTo>
                <a:lnTo>
                  <a:pt x="216738" y="2520200"/>
                </a:lnTo>
                <a:lnTo>
                  <a:pt x="374735" y="2520200"/>
                </a:lnTo>
              </a:path>
              <a:path w="375284" h="2520314">
                <a:moveTo>
                  <a:pt x="374735" y="0"/>
                </a:moveTo>
                <a:lnTo>
                  <a:pt x="0" y="0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bg object 144"/>
          <p:cNvSpPr/>
          <p:nvPr/>
        </p:nvSpPr>
        <p:spPr>
          <a:xfrm>
            <a:off x="10290240" y="1621080"/>
            <a:ext cx="401760" cy="5724000"/>
          </a:xfrm>
          <a:custGeom>
            <a:avLst/>
            <a:gdLst>
              <a:gd name="textAreaLeft" fmla="*/ 0 w 401760"/>
              <a:gd name="textAreaRight" fmla="*/ 402120 w 401760"/>
              <a:gd name="textAreaTop" fmla="*/ 0 h 5724000"/>
              <a:gd name="textAreaBottom" fmla="*/ 5724360 h 5724000"/>
            </a:gdLst>
            <a:ahLst/>
            <a:rect l="textAreaLeft" t="textAreaTop" r="textAreaRight" b="textAreaBottom"/>
            <a:pathLst>
              <a:path w="401954" h="5724525">
                <a:moveTo>
                  <a:pt x="0" y="5724144"/>
                </a:moveTo>
                <a:lnTo>
                  <a:pt x="0" y="0"/>
                </a:lnTo>
                <a:lnTo>
                  <a:pt x="401815" y="0"/>
                </a:lnTo>
                <a:lnTo>
                  <a:pt x="401815" y="5724144"/>
                </a:lnTo>
                <a:lnTo>
                  <a:pt x="0" y="5724144"/>
                </a:lnTo>
                <a:close/>
              </a:path>
            </a:pathLst>
          </a:custGeom>
          <a:solidFill>
            <a:srgbClr val="1d1d1b">
              <a:alpha val="3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0" name="bg object 145"/>
          <p:cNvSpPr/>
          <p:nvPr/>
        </p:nvSpPr>
        <p:spPr>
          <a:xfrm>
            <a:off x="4545360" y="6701040"/>
            <a:ext cx="1537560" cy="96120"/>
          </a:xfrm>
          <a:custGeom>
            <a:avLst/>
            <a:gdLst>
              <a:gd name="textAreaLeft" fmla="*/ 0 w 1537560"/>
              <a:gd name="textAreaRight" fmla="*/ 1537920 w 1537560"/>
              <a:gd name="textAreaTop" fmla="*/ 0 h 96120"/>
              <a:gd name="textAreaBottom" fmla="*/ 96480 h 96120"/>
            </a:gdLst>
            <a:ahLst/>
            <a:rect l="textAreaLeft" t="textAreaTop" r="textAreaRight" b="textAreaBottom"/>
            <a:pathLst>
              <a:path w="1537970" h="96520">
                <a:moveTo>
                  <a:pt x="1486115" y="0"/>
                </a:moveTo>
                <a:lnTo>
                  <a:pt x="1537462" y="22821"/>
                </a:lnTo>
                <a:lnTo>
                  <a:pt x="1537462" y="70358"/>
                </a:lnTo>
                <a:lnTo>
                  <a:pt x="1484757" y="96494"/>
                </a:lnTo>
                <a:lnTo>
                  <a:pt x="768730" y="96494"/>
                </a:lnTo>
                <a:lnTo>
                  <a:pt x="52704" y="96494"/>
                </a:lnTo>
                <a:lnTo>
                  <a:pt x="0" y="70358"/>
                </a:lnTo>
                <a:lnTo>
                  <a:pt x="0" y="22821"/>
                </a:lnTo>
                <a:lnTo>
                  <a:pt x="51346" y="0"/>
                </a:lnTo>
                <a:lnTo>
                  <a:pt x="1486115" y="0"/>
                </a:lnTo>
                <a:close/>
              </a:path>
            </a:pathLst>
          </a:custGeom>
          <a:noFill/>
          <a:ln w="12700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bg object 146"/>
          <p:cNvSpPr/>
          <p:nvPr/>
        </p:nvSpPr>
        <p:spPr>
          <a:xfrm>
            <a:off x="3207240" y="6694560"/>
            <a:ext cx="4307400" cy="103320"/>
          </a:xfrm>
          <a:custGeom>
            <a:avLst/>
            <a:gdLst>
              <a:gd name="textAreaLeft" fmla="*/ 0 w 4307400"/>
              <a:gd name="textAreaRight" fmla="*/ 4307760 w 4307400"/>
              <a:gd name="textAreaTop" fmla="*/ 0 h 103320"/>
              <a:gd name="textAreaBottom" fmla="*/ 103680 h 103320"/>
            </a:gdLst>
            <a:ahLst/>
            <a:rect l="textAreaLeft" t="textAreaTop" r="textAreaRight" b="textAreaBottom"/>
            <a:pathLst>
              <a:path w="4307840" h="103504">
                <a:moveTo>
                  <a:pt x="94119" y="0"/>
                </a:moveTo>
                <a:lnTo>
                  <a:pt x="48006" y="0"/>
                </a:lnTo>
                <a:lnTo>
                  <a:pt x="0" y="25679"/>
                </a:lnTo>
                <a:lnTo>
                  <a:pt x="0" y="77482"/>
                </a:lnTo>
                <a:lnTo>
                  <a:pt x="48006" y="103162"/>
                </a:lnTo>
                <a:lnTo>
                  <a:pt x="94119" y="103162"/>
                </a:lnTo>
                <a:lnTo>
                  <a:pt x="32321" y="74168"/>
                </a:lnTo>
                <a:lnTo>
                  <a:pt x="32321" y="28524"/>
                </a:lnTo>
                <a:lnTo>
                  <a:pt x="94119" y="0"/>
                </a:lnTo>
                <a:close/>
              </a:path>
              <a:path w="4307840" h="103504">
                <a:moveTo>
                  <a:pt x="193294" y="0"/>
                </a:moveTo>
                <a:lnTo>
                  <a:pt x="147180" y="0"/>
                </a:lnTo>
                <a:lnTo>
                  <a:pt x="99174" y="25679"/>
                </a:lnTo>
                <a:lnTo>
                  <a:pt x="99174" y="77482"/>
                </a:lnTo>
                <a:lnTo>
                  <a:pt x="147180" y="103162"/>
                </a:lnTo>
                <a:lnTo>
                  <a:pt x="193294" y="103162"/>
                </a:lnTo>
                <a:lnTo>
                  <a:pt x="131495" y="74168"/>
                </a:lnTo>
                <a:lnTo>
                  <a:pt x="131495" y="28524"/>
                </a:lnTo>
                <a:lnTo>
                  <a:pt x="193294" y="0"/>
                </a:lnTo>
                <a:close/>
              </a:path>
              <a:path w="4307840" h="103504">
                <a:moveTo>
                  <a:pt x="287426" y="0"/>
                </a:moveTo>
                <a:lnTo>
                  <a:pt x="241312" y="0"/>
                </a:lnTo>
                <a:lnTo>
                  <a:pt x="193306" y="25679"/>
                </a:lnTo>
                <a:lnTo>
                  <a:pt x="193306" y="77482"/>
                </a:lnTo>
                <a:lnTo>
                  <a:pt x="241312" y="103162"/>
                </a:lnTo>
                <a:lnTo>
                  <a:pt x="287426" y="103162"/>
                </a:lnTo>
                <a:lnTo>
                  <a:pt x="225628" y="74168"/>
                </a:lnTo>
                <a:lnTo>
                  <a:pt x="225628" y="28524"/>
                </a:lnTo>
                <a:lnTo>
                  <a:pt x="287426" y="0"/>
                </a:lnTo>
                <a:close/>
              </a:path>
              <a:path w="4307840" h="103504">
                <a:moveTo>
                  <a:pt x="381558" y="0"/>
                </a:moveTo>
                <a:lnTo>
                  <a:pt x="335445" y="0"/>
                </a:lnTo>
                <a:lnTo>
                  <a:pt x="287439" y="25679"/>
                </a:lnTo>
                <a:lnTo>
                  <a:pt x="287439" y="77482"/>
                </a:lnTo>
                <a:lnTo>
                  <a:pt x="335445" y="103162"/>
                </a:lnTo>
                <a:lnTo>
                  <a:pt x="381558" y="103162"/>
                </a:lnTo>
                <a:lnTo>
                  <a:pt x="319760" y="74168"/>
                </a:lnTo>
                <a:lnTo>
                  <a:pt x="319760" y="28524"/>
                </a:lnTo>
                <a:lnTo>
                  <a:pt x="381558" y="0"/>
                </a:lnTo>
                <a:close/>
              </a:path>
              <a:path w="4307840" h="103504">
                <a:moveTo>
                  <a:pt x="480745" y="0"/>
                </a:moveTo>
                <a:lnTo>
                  <a:pt x="434632" y="0"/>
                </a:lnTo>
                <a:lnTo>
                  <a:pt x="386626" y="25679"/>
                </a:lnTo>
                <a:lnTo>
                  <a:pt x="386626" y="77482"/>
                </a:lnTo>
                <a:lnTo>
                  <a:pt x="434632" y="103162"/>
                </a:lnTo>
                <a:lnTo>
                  <a:pt x="480745" y="103162"/>
                </a:lnTo>
                <a:lnTo>
                  <a:pt x="418947" y="74168"/>
                </a:lnTo>
                <a:lnTo>
                  <a:pt x="418947" y="28524"/>
                </a:lnTo>
                <a:lnTo>
                  <a:pt x="480745" y="0"/>
                </a:lnTo>
                <a:close/>
              </a:path>
              <a:path w="4307840" h="103504">
                <a:moveTo>
                  <a:pt x="574878" y="0"/>
                </a:moveTo>
                <a:lnTo>
                  <a:pt x="528764" y="0"/>
                </a:lnTo>
                <a:lnTo>
                  <a:pt x="480758" y="25679"/>
                </a:lnTo>
                <a:lnTo>
                  <a:pt x="480758" y="77482"/>
                </a:lnTo>
                <a:lnTo>
                  <a:pt x="528764" y="103162"/>
                </a:lnTo>
                <a:lnTo>
                  <a:pt x="574878" y="103162"/>
                </a:lnTo>
                <a:lnTo>
                  <a:pt x="513080" y="74168"/>
                </a:lnTo>
                <a:lnTo>
                  <a:pt x="513080" y="28524"/>
                </a:lnTo>
                <a:lnTo>
                  <a:pt x="574878" y="0"/>
                </a:lnTo>
                <a:close/>
              </a:path>
              <a:path w="4307840" h="103504">
                <a:moveTo>
                  <a:pt x="668997" y="0"/>
                </a:moveTo>
                <a:lnTo>
                  <a:pt x="622884" y="0"/>
                </a:lnTo>
                <a:lnTo>
                  <a:pt x="574878" y="25679"/>
                </a:lnTo>
                <a:lnTo>
                  <a:pt x="574878" y="77482"/>
                </a:lnTo>
                <a:lnTo>
                  <a:pt x="622884" y="103162"/>
                </a:lnTo>
                <a:lnTo>
                  <a:pt x="668997" y="103162"/>
                </a:lnTo>
                <a:lnTo>
                  <a:pt x="607199" y="74168"/>
                </a:lnTo>
                <a:lnTo>
                  <a:pt x="607199" y="28524"/>
                </a:lnTo>
                <a:lnTo>
                  <a:pt x="668997" y="0"/>
                </a:lnTo>
                <a:close/>
              </a:path>
              <a:path w="4307840" h="103504">
                <a:moveTo>
                  <a:pt x="768184" y="0"/>
                </a:moveTo>
                <a:lnTo>
                  <a:pt x="722071" y="0"/>
                </a:lnTo>
                <a:lnTo>
                  <a:pt x="674065" y="25679"/>
                </a:lnTo>
                <a:lnTo>
                  <a:pt x="674065" y="77482"/>
                </a:lnTo>
                <a:lnTo>
                  <a:pt x="722071" y="103162"/>
                </a:lnTo>
                <a:lnTo>
                  <a:pt x="768184" y="103162"/>
                </a:lnTo>
                <a:lnTo>
                  <a:pt x="706386" y="74168"/>
                </a:lnTo>
                <a:lnTo>
                  <a:pt x="706386" y="28524"/>
                </a:lnTo>
                <a:lnTo>
                  <a:pt x="768184" y="0"/>
                </a:lnTo>
                <a:close/>
              </a:path>
              <a:path w="4307840" h="103504">
                <a:moveTo>
                  <a:pt x="862317" y="0"/>
                </a:moveTo>
                <a:lnTo>
                  <a:pt x="816203" y="0"/>
                </a:lnTo>
                <a:lnTo>
                  <a:pt x="768197" y="25679"/>
                </a:lnTo>
                <a:lnTo>
                  <a:pt x="768197" y="77482"/>
                </a:lnTo>
                <a:lnTo>
                  <a:pt x="816203" y="103162"/>
                </a:lnTo>
                <a:lnTo>
                  <a:pt x="862317" y="103162"/>
                </a:lnTo>
                <a:lnTo>
                  <a:pt x="800519" y="74168"/>
                </a:lnTo>
                <a:lnTo>
                  <a:pt x="800519" y="28524"/>
                </a:lnTo>
                <a:lnTo>
                  <a:pt x="862317" y="0"/>
                </a:lnTo>
                <a:close/>
              </a:path>
              <a:path w="4307840" h="103504">
                <a:moveTo>
                  <a:pt x="956449" y="0"/>
                </a:moveTo>
                <a:lnTo>
                  <a:pt x="910336" y="0"/>
                </a:lnTo>
                <a:lnTo>
                  <a:pt x="862330" y="25679"/>
                </a:lnTo>
                <a:lnTo>
                  <a:pt x="862330" y="77482"/>
                </a:lnTo>
                <a:lnTo>
                  <a:pt x="910336" y="103162"/>
                </a:lnTo>
                <a:lnTo>
                  <a:pt x="956449" y="103162"/>
                </a:lnTo>
                <a:lnTo>
                  <a:pt x="894651" y="74168"/>
                </a:lnTo>
                <a:lnTo>
                  <a:pt x="894651" y="28524"/>
                </a:lnTo>
                <a:lnTo>
                  <a:pt x="956449" y="0"/>
                </a:lnTo>
                <a:close/>
              </a:path>
              <a:path w="4307840" h="103504">
                <a:moveTo>
                  <a:pt x="1055636" y="0"/>
                </a:moveTo>
                <a:lnTo>
                  <a:pt x="1009523" y="0"/>
                </a:lnTo>
                <a:lnTo>
                  <a:pt x="961517" y="25679"/>
                </a:lnTo>
                <a:lnTo>
                  <a:pt x="961517" y="77482"/>
                </a:lnTo>
                <a:lnTo>
                  <a:pt x="1009523" y="103162"/>
                </a:lnTo>
                <a:lnTo>
                  <a:pt x="1055636" y="103162"/>
                </a:lnTo>
                <a:lnTo>
                  <a:pt x="993838" y="74168"/>
                </a:lnTo>
                <a:lnTo>
                  <a:pt x="993838" y="28524"/>
                </a:lnTo>
                <a:lnTo>
                  <a:pt x="1055636" y="0"/>
                </a:lnTo>
                <a:close/>
              </a:path>
              <a:path w="4307840" h="103504">
                <a:moveTo>
                  <a:pt x="1149756" y="0"/>
                </a:moveTo>
                <a:lnTo>
                  <a:pt x="1103642" y="0"/>
                </a:lnTo>
                <a:lnTo>
                  <a:pt x="1055636" y="25679"/>
                </a:lnTo>
                <a:lnTo>
                  <a:pt x="1055636" y="77482"/>
                </a:lnTo>
                <a:lnTo>
                  <a:pt x="1103642" y="103162"/>
                </a:lnTo>
                <a:lnTo>
                  <a:pt x="1149756" y="103162"/>
                </a:lnTo>
                <a:lnTo>
                  <a:pt x="1087958" y="74168"/>
                </a:lnTo>
                <a:lnTo>
                  <a:pt x="1087958" y="28524"/>
                </a:lnTo>
                <a:lnTo>
                  <a:pt x="1149756" y="0"/>
                </a:lnTo>
                <a:close/>
              </a:path>
              <a:path w="4307840" h="103504">
                <a:moveTo>
                  <a:pt x="1243888" y="0"/>
                </a:moveTo>
                <a:lnTo>
                  <a:pt x="1197775" y="0"/>
                </a:lnTo>
                <a:lnTo>
                  <a:pt x="1149769" y="25679"/>
                </a:lnTo>
                <a:lnTo>
                  <a:pt x="1149769" y="77482"/>
                </a:lnTo>
                <a:lnTo>
                  <a:pt x="1197775" y="103162"/>
                </a:lnTo>
                <a:lnTo>
                  <a:pt x="1243888" y="103162"/>
                </a:lnTo>
                <a:lnTo>
                  <a:pt x="1182090" y="74168"/>
                </a:lnTo>
                <a:lnTo>
                  <a:pt x="1182090" y="28524"/>
                </a:lnTo>
                <a:lnTo>
                  <a:pt x="1243888" y="0"/>
                </a:lnTo>
                <a:close/>
              </a:path>
              <a:path w="4307840" h="103504">
                <a:moveTo>
                  <a:pt x="1338021" y="0"/>
                </a:moveTo>
                <a:lnTo>
                  <a:pt x="1291907" y="0"/>
                </a:lnTo>
                <a:lnTo>
                  <a:pt x="1243901" y="25679"/>
                </a:lnTo>
                <a:lnTo>
                  <a:pt x="1243901" y="77482"/>
                </a:lnTo>
                <a:lnTo>
                  <a:pt x="1291907" y="103162"/>
                </a:lnTo>
                <a:lnTo>
                  <a:pt x="1338021" y="103162"/>
                </a:lnTo>
                <a:lnTo>
                  <a:pt x="1276223" y="74168"/>
                </a:lnTo>
                <a:lnTo>
                  <a:pt x="1276223" y="28524"/>
                </a:lnTo>
                <a:lnTo>
                  <a:pt x="1338021" y="0"/>
                </a:lnTo>
                <a:close/>
              </a:path>
              <a:path w="4307840" h="103504">
                <a:moveTo>
                  <a:pt x="2969603" y="25679"/>
                </a:moveTo>
                <a:lnTo>
                  <a:pt x="2921597" y="0"/>
                </a:lnTo>
                <a:lnTo>
                  <a:pt x="2875483" y="0"/>
                </a:lnTo>
                <a:lnTo>
                  <a:pt x="2937281" y="28524"/>
                </a:lnTo>
                <a:lnTo>
                  <a:pt x="2937281" y="74168"/>
                </a:lnTo>
                <a:lnTo>
                  <a:pt x="2875483" y="103162"/>
                </a:lnTo>
                <a:lnTo>
                  <a:pt x="2921597" y="103162"/>
                </a:lnTo>
                <a:lnTo>
                  <a:pt x="2969603" y="77482"/>
                </a:lnTo>
                <a:lnTo>
                  <a:pt x="2969603" y="25679"/>
                </a:lnTo>
                <a:close/>
              </a:path>
              <a:path w="4307840" h="103504">
                <a:moveTo>
                  <a:pt x="3063735" y="25679"/>
                </a:moveTo>
                <a:lnTo>
                  <a:pt x="3015729" y="0"/>
                </a:lnTo>
                <a:lnTo>
                  <a:pt x="2969615" y="0"/>
                </a:lnTo>
                <a:lnTo>
                  <a:pt x="3031413" y="28524"/>
                </a:lnTo>
                <a:lnTo>
                  <a:pt x="3031413" y="74168"/>
                </a:lnTo>
                <a:lnTo>
                  <a:pt x="2969615" y="103162"/>
                </a:lnTo>
                <a:lnTo>
                  <a:pt x="3015729" y="103162"/>
                </a:lnTo>
                <a:lnTo>
                  <a:pt x="3063735" y="77482"/>
                </a:lnTo>
                <a:lnTo>
                  <a:pt x="3063735" y="25679"/>
                </a:lnTo>
                <a:close/>
              </a:path>
              <a:path w="4307840" h="103504">
                <a:moveTo>
                  <a:pt x="3157867" y="25679"/>
                </a:moveTo>
                <a:lnTo>
                  <a:pt x="3109861" y="0"/>
                </a:lnTo>
                <a:lnTo>
                  <a:pt x="3063748" y="0"/>
                </a:lnTo>
                <a:lnTo>
                  <a:pt x="3125546" y="28524"/>
                </a:lnTo>
                <a:lnTo>
                  <a:pt x="3125546" y="74168"/>
                </a:lnTo>
                <a:lnTo>
                  <a:pt x="3063748" y="103162"/>
                </a:lnTo>
                <a:lnTo>
                  <a:pt x="3109861" y="103162"/>
                </a:lnTo>
                <a:lnTo>
                  <a:pt x="3157867" y="77482"/>
                </a:lnTo>
                <a:lnTo>
                  <a:pt x="3157867" y="25679"/>
                </a:lnTo>
                <a:close/>
              </a:path>
              <a:path w="4307840" h="103504">
                <a:moveTo>
                  <a:pt x="3252000" y="25679"/>
                </a:moveTo>
                <a:lnTo>
                  <a:pt x="3203994" y="0"/>
                </a:lnTo>
                <a:lnTo>
                  <a:pt x="3157880" y="0"/>
                </a:lnTo>
                <a:lnTo>
                  <a:pt x="3219678" y="28524"/>
                </a:lnTo>
                <a:lnTo>
                  <a:pt x="3219678" y="74168"/>
                </a:lnTo>
                <a:lnTo>
                  <a:pt x="3157880" y="103162"/>
                </a:lnTo>
                <a:lnTo>
                  <a:pt x="3203994" y="103162"/>
                </a:lnTo>
                <a:lnTo>
                  <a:pt x="3252000" y="77482"/>
                </a:lnTo>
                <a:lnTo>
                  <a:pt x="3252000" y="25679"/>
                </a:lnTo>
                <a:close/>
              </a:path>
              <a:path w="4307840" h="103504">
                <a:moveTo>
                  <a:pt x="3351174" y="25679"/>
                </a:moveTo>
                <a:lnTo>
                  <a:pt x="3303168" y="0"/>
                </a:lnTo>
                <a:lnTo>
                  <a:pt x="3257054" y="0"/>
                </a:lnTo>
                <a:lnTo>
                  <a:pt x="3318853" y="28524"/>
                </a:lnTo>
                <a:lnTo>
                  <a:pt x="3318853" y="74168"/>
                </a:lnTo>
                <a:lnTo>
                  <a:pt x="3257054" y="103162"/>
                </a:lnTo>
                <a:lnTo>
                  <a:pt x="3303168" y="103162"/>
                </a:lnTo>
                <a:lnTo>
                  <a:pt x="3351174" y="77482"/>
                </a:lnTo>
                <a:lnTo>
                  <a:pt x="3351174" y="25679"/>
                </a:lnTo>
                <a:close/>
              </a:path>
              <a:path w="4307840" h="103504">
                <a:moveTo>
                  <a:pt x="3445306" y="25679"/>
                </a:moveTo>
                <a:lnTo>
                  <a:pt x="3397300" y="0"/>
                </a:lnTo>
                <a:lnTo>
                  <a:pt x="3351187" y="0"/>
                </a:lnTo>
                <a:lnTo>
                  <a:pt x="3412985" y="28524"/>
                </a:lnTo>
                <a:lnTo>
                  <a:pt x="3412985" y="74168"/>
                </a:lnTo>
                <a:lnTo>
                  <a:pt x="3351187" y="103162"/>
                </a:lnTo>
                <a:lnTo>
                  <a:pt x="3397300" y="103162"/>
                </a:lnTo>
                <a:lnTo>
                  <a:pt x="3445306" y="77482"/>
                </a:lnTo>
                <a:lnTo>
                  <a:pt x="3445306" y="25679"/>
                </a:lnTo>
                <a:close/>
              </a:path>
              <a:path w="4307840" h="103504">
                <a:moveTo>
                  <a:pt x="3539439" y="25679"/>
                </a:moveTo>
                <a:lnTo>
                  <a:pt x="3491433" y="0"/>
                </a:lnTo>
                <a:lnTo>
                  <a:pt x="3445319" y="0"/>
                </a:lnTo>
                <a:lnTo>
                  <a:pt x="3507117" y="28524"/>
                </a:lnTo>
                <a:lnTo>
                  <a:pt x="3507117" y="74168"/>
                </a:lnTo>
                <a:lnTo>
                  <a:pt x="3445319" y="103162"/>
                </a:lnTo>
                <a:lnTo>
                  <a:pt x="3491433" y="103162"/>
                </a:lnTo>
                <a:lnTo>
                  <a:pt x="3539439" y="77482"/>
                </a:lnTo>
                <a:lnTo>
                  <a:pt x="3539439" y="25679"/>
                </a:lnTo>
                <a:close/>
              </a:path>
              <a:path w="4307840" h="103504">
                <a:moveTo>
                  <a:pt x="3638626" y="25679"/>
                </a:moveTo>
                <a:lnTo>
                  <a:pt x="3590620" y="0"/>
                </a:lnTo>
                <a:lnTo>
                  <a:pt x="3544506" y="0"/>
                </a:lnTo>
                <a:lnTo>
                  <a:pt x="3606304" y="28524"/>
                </a:lnTo>
                <a:lnTo>
                  <a:pt x="3606304" y="74168"/>
                </a:lnTo>
                <a:lnTo>
                  <a:pt x="3544506" y="103162"/>
                </a:lnTo>
                <a:lnTo>
                  <a:pt x="3590620" y="103162"/>
                </a:lnTo>
                <a:lnTo>
                  <a:pt x="3638626" y="77482"/>
                </a:lnTo>
                <a:lnTo>
                  <a:pt x="3638626" y="25679"/>
                </a:lnTo>
                <a:close/>
              </a:path>
              <a:path w="4307840" h="103504">
                <a:moveTo>
                  <a:pt x="3732758" y="25679"/>
                </a:moveTo>
                <a:lnTo>
                  <a:pt x="3684740" y="0"/>
                </a:lnTo>
                <a:lnTo>
                  <a:pt x="3638626" y="0"/>
                </a:lnTo>
                <a:lnTo>
                  <a:pt x="3700424" y="28524"/>
                </a:lnTo>
                <a:lnTo>
                  <a:pt x="3700424" y="74168"/>
                </a:lnTo>
                <a:lnTo>
                  <a:pt x="3638626" y="103162"/>
                </a:lnTo>
                <a:lnTo>
                  <a:pt x="3684740" y="103162"/>
                </a:lnTo>
                <a:lnTo>
                  <a:pt x="3732758" y="77482"/>
                </a:lnTo>
                <a:lnTo>
                  <a:pt x="3732758" y="25679"/>
                </a:lnTo>
                <a:close/>
              </a:path>
              <a:path w="4307840" h="103504">
                <a:moveTo>
                  <a:pt x="3826878" y="25679"/>
                </a:moveTo>
                <a:lnTo>
                  <a:pt x="3778872" y="0"/>
                </a:lnTo>
                <a:lnTo>
                  <a:pt x="3732758" y="0"/>
                </a:lnTo>
                <a:lnTo>
                  <a:pt x="3794556" y="28524"/>
                </a:lnTo>
                <a:lnTo>
                  <a:pt x="3794556" y="74168"/>
                </a:lnTo>
                <a:lnTo>
                  <a:pt x="3732758" y="103162"/>
                </a:lnTo>
                <a:lnTo>
                  <a:pt x="3778872" y="103162"/>
                </a:lnTo>
                <a:lnTo>
                  <a:pt x="3826878" y="77482"/>
                </a:lnTo>
                <a:lnTo>
                  <a:pt x="3826878" y="25679"/>
                </a:lnTo>
                <a:close/>
              </a:path>
              <a:path w="4307840" h="103504">
                <a:moveTo>
                  <a:pt x="3926065" y="25679"/>
                </a:moveTo>
                <a:lnTo>
                  <a:pt x="3878059" y="0"/>
                </a:lnTo>
                <a:lnTo>
                  <a:pt x="3831945" y="0"/>
                </a:lnTo>
                <a:lnTo>
                  <a:pt x="3893743" y="28524"/>
                </a:lnTo>
                <a:lnTo>
                  <a:pt x="3893743" y="74168"/>
                </a:lnTo>
                <a:lnTo>
                  <a:pt x="3831945" y="103162"/>
                </a:lnTo>
                <a:lnTo>
                  <a:pt x="3878059" y="103162"/>
                </a:lnTo>
                <a:lnTo>
                  <a:pt x="3926065" y="77482"/>
                </a:lnTo>
                <a:lnTo>
                  <a:pt x="3926065" y="25679"/>
                </a:lnTo>
                <a:close/>
              </a:path>
              <a:path w="4307840" h="103504">
                <a:moveTo>
                  <a:pt x="4020197" y="25679"/>
                </a:moveTo>
                <a:lnTo>
                  <a:pt x="3972191" y="0"/>
                </a:lnTo>
                <a:lnTo>
                  <a:pt x="3926078" y="0"/>
                </a:lnTo>
                <a:lnTo>
                  <a:pt x="3987876" y="28524"/>
                </a:lnTo>
                <a:lnTo>
                  <a:pt x="3987876" y="74168"/>
                </a:lnTo>
                <a:lnTo>
                  <a:pt x="3926078" y="103162"/>
                </a:lnTo>
                <a:lnTo>
                  <a:pt x="3972191" y="103162"/>
                </a:lnTo>
                <a:lnTo>
                  <a:pt x="4020197" y="77482"/>
                </a:lnTo>
                <a:lnTo>
                  <a:pt x="4020197" y="25679"/>
                </a:lnTo>
                <a:close/>
              </a:path>
              <a:path w="4307840" h="103504">
                <a:moveTo>
                  <a:pt x="4114330" y="25679"/>
                </a:moveTo>
                <a:lnTo>
                  <a:pt x="4066324" y="0"/>
                </a:lnTo>
                <a:lnTo>
                  <a:pt x="4020210" y="0"/>
                </a:lnTo>
                <a:lnTo>
                  <a:pt x="4082008" y="28524"/>
                </a:lnTo>
                <a:lnTo>
                  <a:pt x="4082008" y="74168"/>
                </a:lnTo>
                <a:lnTo>
                  <a:pt x="4020210" y="103162"/>
                </a:lnTo>
                <a:lnTo>
                  <a:pt x="4066324" y="103162"/>
                </a:lnTo>
                <a:lnTo>
                  <a:pt x="4114330" y="77482"/>
                </a:lnTo>
                <a:lnTo>
                  <a:pt x="4114330" y="25679"/>
                </a:lnTo>
                <a:close/>
              </a:path>
              <a:path w="4307840" h="103504">
                <a:moveTo>
                  <a:pt x="4213517" y="25679"/>
                </a:moveTo>
                <a:lnTo>
                  <a:pt x="4165498" y="0"/>
                </a:lnTo>
                <a:lnTo>
                  <a:pt x="4119384" y="0"/>
                </a:lnTo>
                <a:lnTo>
                  <a:pt x="4181183" y="28524"/>
                </a:lnTo>
                <a:lnTo>
                  <a:pt x="4181183" y="74168"/>
                </a:lnTo>
                <a:lnTo>
                  <a:pt x="4119384" y="103162"/>
                </a:lnTo>
                <a:lnTo>
                  <a:pt x="4165498" y="103162"/>
                </a:lnTo>
                <a:lnTo>
                  <a:pt x="4213517" y="77482"/>
                </a:lnTo>
                <a:lnTo>
                  <a:pt x="4213517" y="25679"/>
                </a:lnTo>
                <a:close/>
              </a:path>
              <a:path w="4307840" h="103504">
                <a:moveTo>
                  <a:pt x="4307637" y="25679"/>
                </a:moveTo>
                <a:lnTo>
                  <a:pt x="4259631" y="0"/>
                </a:lnTo>
                <a:lnTo>
                  <a:pt x="4213517" y="0"/>
                </a:lnTo>
                <a:lnTo>
                  <a:pt x="4275315" y="28524"/>
                </a:lnTo>
                <a:lnTo>
                  <a:pt x="4275315" y="74168"/>
                </a:lnTo>
                <a:lnTo>
                  <a:pt x="4213517" y="103162"/>
                </a:lnTo>
                <a:lnTo>
                  <a:pt x="4259631" y="103162"/>
                </a:lnTo>
                <a:lnTo>
                  <a:pt x="4307637" y="77482"/>
                </a:lnTo>
                <a:lnTo>
                  <a:pt x="4307637" y="25679"/>
                </a:lnTo>
                <a:close/>
              </a:path>
            </a:pathLst>
          </a:custGeom>
          <a:solidFill>
            <a:srgbClr val="516250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bg object 147"/>
          <p:cNvSpPr/>
          <p:nvPr/>
        </p:nvSpPr>
        <p:spPr>
          <a:xfrm>
            <a:off x="7554600" y="6696720"/>
            <a:ext cx="2132640" cy="281520"/>
          </a:xfrm>
          <a:custGeom>
            <a:avLst/>
            <a:gdLst>
              <a:gd name="textAreaLeft" fmla="*/ 0 w 2132640"/>
              <a:gd name="textAreaRight" fmla="*/ 2133000 w 2132640"/>
              <a:gd name="textAreaTop" fmla="*/ 0 h 281520"/>
              <a:gd name="textAreaBottom" fmla="*/ 281880 h 281520"/>
            </a:gdLst>
            <a:ahLst/>
            <a:rect l="textAreaLeft" t="textAreaTop" r="textAreaRight" b="textAreaBottom"/>
            <a:pathLst>
              <a:path w="2132965" h="281940">
                <a:moveTo>
                  <a:pt x="0" y="10223"/>
                </a:moveTo>
                <a:lnTo>
                  <a:pt x="0" y="0"/>
                </a:lnTo>
                <a:lnTo>
                  <a:pt x="297395" y="0"/>
                </a:lnTo>
                <a:lnTo>
                  <a:pt x="674649" y="161569"/>
                </a:lnTo>
                <a:lnTo>
                  <a:pt x="1918258" y="161569"/>
                </a:lnTo>
                <a:lnTo>
                  <a:pt x="2132698" y="281901"/>
                </a:lnTo>
                <a:lnTo>
                  <a:pt x="623277" y="281901"/>
                </a:lnTo>
                <a:lnTo>
                  <a:pt x="182829" y="100723"/>
                </a:lnTo>
                <a:lnTo>
                  <a:pt x="0" y="100723"/>
                </a:lnTo>
                <a:lnTo>
                  <a:pt x="0" y="88087"/>
                </a:lnTo>
                <a:lnTo>
                  <a:pt x="24358" y="75056"/>
                </a:lnTo>
                <a:lnTo>
                  <a:pt x="24358" y="23253"/>
                </a:lnTo>
                <a:lnTo>
                  <a:pt x="0" y="10223"/>
                </a:lnTo>
                <a:close/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bg object 148"/>
          <p:cNvSpPr/>
          <p:nvPr/>
        </p:nvSpPr>
        <p:spPr>
          <a:xfrm>
            <a:off x="984960" y="6855840"/>
            <a:ext cx="8722080" cy="165240"/>
          </a:xfrm>
          <a:custGeom>
            <a:avLst/>
            <a:gdLst>
              <a:gd name="textAreaLeft" fmla="*/ 0 w 8722080"/>
              <a:gd name="textAreaRight" fmla="*/ 8722440 w 8722080"/>
              <a:gd name="textAreaTop" fmla="*/ 0 h 165240"/>
              <a:gd name="textAreaBottom" fmla="*/ 165600 h 165240"/>
            </a:gdLst>
            <a:ahLst/>
            <a:rect l="textAreaLeft" t="textAreaTop" r="textAreaRight" b="textAreaBottom"/>
            <a:pathLst>
              <a:path w="8722360" h="165734">
                <a:moveTo>
                  <a:pt x="8722258" y="165125"/>
                </a:moveTo>
                <a:lnTo>
                  <a:pt x="7132142" y="165125"/>
                </a:lnTo>
                <a:lnTo>
                  <a:pt x="6719227" y="0"/>
                </a:lnTo>
                <a:lnTo>
                  <a:pt x="3964101" y="0"/>
                </a:lnTo>
                <a:lnTo>
                  <a:pt x="4758156" y="0"/>
                </a:lnTo>
                <a:lnTo>
                  <a:pt x="2003018" y="0"/>
                </a:lnTo>
                <a:lnTo>
                  <a:pt x="1590116" y="165125"/>
                </a:lnTo>
                <a:lnTo>
                  <a:pt x="0" y="165125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bg object 149"/>
          <p:cNvSpPr/>
          <p:nvPr/>
        </p:nvSpPr>
        <p:spPr>
          <a:xfrm>
            <a:off x="2692080" y="6938280"/>
            <a:ext cx="2811600" cy="309600"/>
          </a:xfrm>
          <a:custGeom>
            <a:avLst/>
            <a:gdLst>
              <a:gd name="textAreaLeft" fmla="*/ 0 w 2811600"/>
              <a:gd name="textAreaRight" fmla="*/ 2811960 w 2811600"/>
              <a:gd name="textAreaTop" fmla="*/ 0 h 309600"/>
              <a:gd name="textAreaBottom" fmla="*/ 309960 h 309600"/>
            </a:gdLst>
            <a:ahLst/>
            <a:rect l="textAreaLeft" t="textAreaTop" r="textAreaRight" b="textAreaBottom"/>
            <a:pathLst>
              <a:path w="2811779" h="309879">
                <a:moveTo>
                  <a:pt x="2811602" y="309359"/>
                </a:moveTo>
                <a:lnTo>
                  <a:pt x="1043139" y="309359"/>
                </a:lnTo>
                <a:lnTo>
                  <a:pt x="676808" y="165353"/>
                </a:lnTo>
                <a:lnTo>
                  <a:pt x="0" y="165353"/>
                </a:lnTo>
                <a:lnTo>
                  <a:pt x="0" y="87744"/>
                </a:lnTo>
                <a:lnTo>
                  <a:pt x="223202" y="0"/>
                </a:lnTo>
                <a:lnTo>
                  <a:pt x="262208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bg object 150"/>
          <p:cNvSpPr/>
          <p:nvPr/>
        </p:nvSpPr>
        <p:spPr>
          <a:xfrm>
            <a:off x="2692080" y="6938280"/>
            <a:ext cx="5316480" cy="309600"/>
          </a:xfrm>
          <a:custGeom>
            <a:avLst/>
            <a:gdLst>
              <a:gd name="textAreaLeft" fmla="*/ 0 w 5316480"/>
              <a:gd name="textAreaRight" fmla="*/ 5316840 w 5316480"/>
              <a:gd name="textAreaTop" fmla="*/ 0 h 309600"/>
              <a:gd name="textAreaBottom" fmla="*/ 309960 h 309600"/>
            </a:gdLst>
            <a:ahLst/>
            <a:rect l="textAreaLeft" t="textAreaTop" r="textAreaRight" b="textAreaBottom"/>
            <a:pathLst>
              <a:path w="5316855" h="309879">
                <a:moveTo>
                  <a:pt x="5093576" y="0"/>
                </a:moveTo>
                <a:lnTo>
                  <a:pt x="223189" y="0"/>
                </a:lnTo>
                <a:lnTo>
                  <a:pt x="0" y="87744"/>
                </a:lnTo>
                <a:lnTo>
                  <a:pt x="0" y="165353"/>
                </a:lnTo>
                <a:lnTo>
                  <a:pt x="676795" y="165353"/>
                </a:lnTo>
                <a:lnTo>
                  <a:pt x="1043127" y="309359"/>
                </a:lnTo>
                <a:lnTo>
                  <a:pt x="2811589" y="309359"/>
                </a:lnTo>
                <a:lnTo>
                  <a:pt x="2505176" y="309359"/>
                </a:lnTo>
                <a:lnTo>
                  <a:pt x="4273638" y="309359"/>
                </a:lnTo>
                <a:lnTo>
                  <a:pt x="4639983" y="165353"/>
                </a:lnTo>
                <a:lnTo>
                  <a:pt x="5316778" y="165353"/>
                </a:lnTo>
                <a:lnTo>
                  <a:pt x="5316778" y="87744"/>
                </a:lnTo>
                <a:lnTo>
                  <a:pt x="5093576" y="0"/>
                </a:lnTo>
                <a:close/>
              </a:path>
            </a:pathLst>
          </a:custGeom>
          <a:solidFill>
            <a:srgbClr val="516250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bg object 151"/>
          <p:cNvSpPr/>
          <p:nvPr/>
        </p:nvSpPr>
        <p:spPr>
          <a:xfrm>
            <a:off x="8005680" y="7053480"/>
            <a:ext cx="1701360" cy="50400"/>
          </a:xfrm>
          <a:custGeom>
            <a:avLst/>
            <a:gdLst>
              <a:gd name="textAreaLeft" fmla="*/ 0 w 1701360"/>
              <a:gd name="textAreaRight" fmla="*/ 1701720 w 1701360"/>
              <a:gd name="textAreaTop" fmla="*/ 0 h 50400"/>
              <a:gd name="textAreaBottom" fmla="*/ 50760 h 50400"/>
            </a:gdLst>
            <a:ahLst/>
            <a:rect l="textAreaLeft" t="textAreaTop" r="textAreaRight" b="textAreaBottom"/>
            <a:pathLst>
              <a:path w="1701800" h="50800">
                <a:moveTo>
                  <a:pt x="0" y="50406"/>
                </a:moveTo>
                <a:lnTo>
                  <a:pt x="412203" y="50406"/>
                </a:lnTo>
                <a:lnTo>
                  <a:pt x="532803" y="0"/>
                </a:lnTo>
                <a:lnTo>
                  <a:pt x="170149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bg object 152"/>
          <p:cNvSpPr/>
          <p:nvPr/>
        </p:nvSpPr>
        <p:spPr>
          <a:xfrm>
            <a:off x="853848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bg object 153"/>
          <p:cNvSpPr/>
          <p:nvPr/>
        </p:nvSpPr>
        <p:spPr>
          <a:xfrm>
            <a:off x="868860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bg object 154"/>
          <p:cNvSpPr/>
          <p:nvPr/>
        </p:nvSpPr>
        <p:spPr>
          <a:xfrm>
            <a:off x="883908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bg object 155"/>
          <p:cNvSpPr/>
          <p:nvPr/>
        </p:nvSpPr>
        <p:spPr>
          <a:xfrm>
            <a:off x="898920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bg object 156"/>
          <p:cNvSpPr/>
          <p:nvPr/>
        </p:nvSpPr>
        <p:spPr>
          <a:xfrm>
            <a:off x="913932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bg object 157"/>
          <p:cNvSpPr/>
          <p:nvPr/>
        </p:nvSpPr>
        <p:spPr>
          <a:xfrm>
            <a:off x="928980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bg object 158"/>
          <p:cNvSpPr/>
          <p:nvPr/>
        </p:nvSpPr>
        <p:spPr>
          <a:xfrm>
            <a:off x="943992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bg object 159"/>
          <p:cNvSpPr/>
          <p:nvPr/>
        </p:nvSpPr>
        <p:spPr>
          <a:xfrm>
            <a:off x="959040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bg object 160"/>
          <p:cNvSpPr/>
          <p:nvPr/>
        </p:nvSpPr>
        <p:spPr>
          <a:xfrm>
            <a:off x="1004760" y="6696720"/>
            <a:ext cx="2132640" cy="281520"/>
          </a:xfrm>
          <a:custGeom>
            <a:avLst/>
            <a:gdLst>
              <a:gd name="textAreaLeft" fmla="*/ 0 w 2132640"/>
              <a:gd name="textAreaRight" fmla="*/ 2133000 w 2132640"/>
              <a:gd name="textAreaTop" fmla="*/ 0 h 281520"/>
              <a:gd name="textAreaBottom" fmla="*/ 281880 h 281520"/>
            </a:gdLst>
            <a:ahLst/>
            <a:rect l="textAreaLeft" t="textAreaTop" r="textAreaRight" b="textAreaBottom"/>
            <a:pathLst>
              <a:path w="2132965" h="281940">
                <a:moveTo>
                  <a:pt x="2132698" y="10223"/>
                </a:moveTo>
                <a:lnTo>
                  <a:pt x="2132698" y="0"/>
                </a:lnTo>
                <a:lnTo>
                  <a:pt x="1835315" y="0"/>
                </a:lnTo>
                <a:lnTo>
                  <a:pt x="1458048" y="161569"/>
                </a:lnTo>
                <a:lnTo>
                  <a:pt x="214452" y="161569"/>
                </a:lnTo>
                <a:lnTo>
                  <a:pt x="0" y="281901"/>
                </a:lnTo>
                <a:lnTo>
                  <a:pt x="1509420" y="281901"/>
                </a:lnTo>
                <a:lnTo>
                  <a:pt x="1949881" y="100723"/>
                </a:lnTo>
                <a:lnTo>
                  <a:pt x="2132698" y="100723"/>
                </a:lnTo>
                <a:lnTo>
                  <a:pt x="2132698" y="88087"/>
                </a:lnTo>
                <a:lnTo>
                  <a:pt x="2108339" y="75056"/>
                </a:lnTo>
                <a:lnTo>
                  <a:pt x="2108339" y="23253"/>
                </a:lnTo>
                <a:lnTo>
                  <a:pt x="2132698" y="10223"/>
                </a:lnTo>
                <a:close/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bg object 161"/>
          <p:cNvSpPr/>
          <p:nvPr/>
        </p:nvSpPr>
        <p:spPr>
          <a:xfrm>
            <a:off x="984960" y="7053480"/>
            <a:ext cx="1701360" cy="50400"/>
          </a:xfrm>
          <a:custGeom>
            <a:avLst/>
            <a:gdLst>
              <a:gd name="textAreaLeft" fmla="*/ 0 w 1701360"/>
              <a:gd name="textAreaRight" fmla="*/ 1701720 w 1701360"/>
              <a:gd name="textAreaTop" fmla="*/ 0 h 50400"/>
              <a:gd name="textAreaBottom" fmla="*/ 50760 h 50400"/>
            </a:gdLst>
            <a:ahLst/>
            <a:rect l="textAreaLeft" t="textAreaTop" r="textAreaRight" b="textAreaBottom"/>
            <a:pathLst>
              <a:path w="1701800" h="50800">
                <a:moveTo>
                  <a:pt x="1701495" y="50406"/>
                </a:moveTo>
                <a:lnTo>
                  <a:pt x="1289291" y="50406"/>
                </a:lnTo>
                <a:lnTo>
                  <a:pt x="1168692" y="0"/>
                </a:ln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bg object 162"/>
          <p:cNvSpPr/>
          <p:nvPr/>
        </p:nvSpPr>
        <p:spPr>
          <a:xfrm>
            <a:off x="203688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bg object 163"/>
          <p:cNvSpPr/>
          <p:nvPr/>
        </p:nvSpPr>
        <p:spPr>
          <a:xfrm>
            <a:off x="188640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bg object 164"/>
          <p:cNvSpPr/>
          <p:nvPr/>
        </p:nvSpPr>
        <p:spPr>
          <a:xfrm>
            <a:off x="173628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bg object 165"/>
          <p:cNvSpPr/>
          <p:nvPr/>
        </p:nvSpPr>
        <p:spPr>
          <a:xfrm>
            <a:off x="158580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bg object 166"/>
          <p:cNvSpPr/>
          <p:nvPr/>
        </p:nvSpPr>
        <p:spPr>
          <a:xfrm>
            <a:off x="143568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bg object 167"/>
          <p:cNvSpPr/>
          <p:nvPr/>
        </p:nvSpPr>
        <p:spPr>
          <a:xfrm>
            <a:off x="128556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bg object 168"/>
          <p:cNvSpPr/>
          <p:nvPr/>
        </p:nvSpPr>
        <p:spPr>
          <a:xfrm>
            <a:off x="113508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bg object 169"/>
          <p:cNvSpPr/>
          <p:nvPr/>
        </p:nvSpPr>
        <p:spPr>
          <a:xfrm>
            <a:off x="98496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bg object 170"/>
          <p:cNvSpPr/>
          <p:nvPr/>
        </p:nvSpPr>
        <p:spPr>
          <a:xfrm>
            <a:off x="4501440" y="666000"/>
            <a:ext cx="1689480" cy="1054440"/>
          </a:xfrm>
          <a:custGeom>
            <a:avLst/>
            <a:gdLst>
              <a:gd name="textAreaLeft" fmla="*/ 0 w 1689480"/>
              <a:gd name="textAreaRight" fmla="*/ 1689840 w 1689480"/>
              <a:gd name="textAreaTop" fmla="*/ 0 h 1054440"/>
              <a:gd name="textAreaBottom" fmla="*/ 1054800 h 1054440"/>
            </a:gdLst>
            <a:ahLst/>
            <a:rect l="textAreaLeft" t="textAreaTop" r="textAreaRight" b="textAreaBottom"/>
            <a:pathLst>
              <a:path w="1689735" h="1054735">
                <a:moveTo>
                  <a:pt x="366864" y="0"/>
                </a:moveTo>
                <a:lnTo>
                  <a:pt x="235813" y="0"/>
                </a:lnTo>
                <a:lnTo>
                  <a:pt x="235813" y="66090"/>
                </a:lnTo>
                <a:lnTo>
                  <a:pt x="235813" y="274980"/>
                </a:lnTo>
                <a:lnTo>
                  <a:pt x="235813" y="395668"/>
                </a:lnTo>
                <a:lnTo>
                  <a:pt x="235394" y="666445"/>
                </a:lnTo>
                <a:lnTo>
                  <a:pt x="131394" y="612076"/>
                </a:lnTo>
                <a:lnTo>
                  <a:pt x="131178" y="334822"/>
                </a:lnTo>
                <a:lnTo>
                  <a:pt x="235813" y="395668"/>
                </a:lnTo>
                <a:lnTo>
                  <a:pt x="235813" y="274980"/>
                </a:lnTo>
                <a:lnTo>
                  <a:pt x="131178" y="334810"/>
                </a:lnTo>
                <a:lnTo>
                  <a:pt x="130975" y="65341"/>
                </a:lnTo>
                <a:lnTo>
                  <a:pt x="235813" y="66090"/>
                </a:lnTo>
                <a:lnTo>
                  <a:pt x="235813" y="0"/>
                </a:lnTo>
                <a:lnTo>
                  <a:pt x="0" y="0"/>
                </a:lnTo>
                <a:lnTo>
                  <a:pt x="0" y="630555"/>
                </a:lnTo>
                <a:lnTo>
                  <a:pt x="366763" y="823849"/>
                </a:lnTo>
                <a:lnTo>
                  <a:pt x="366788" y="666445"/>
                </a:lnTo>
                <a:lnTo>
                  <a:pt x="366864" y="401142"/>
                </a:lnTo>
                <a:lnTo>
                  <a:pt x="237909" y="331724"/>
                </a:lnTo>
                <a:lnTo>
                  <a:pt x="366826" y="265201"/>
                </a:lnTo>
                <a:lnTo>
                  <a:pt x="366852" y="65341"/>
                </a:lnTo>
                <a:lnTo>
                  <a:pt x="366864" y="0"/>
                </a:lnTo>
                <a:close/>
              </a:path>
              <a:path w="1689735" h="1054735">
                <a:moveTo>
                  <a:pt x="807491" y="0"/>
                </a:moveTo>
                <a:lnTo>
                  <a:pt x="676440" y="0"/>
                </a:lnTo>
                <a:lnTo>
                  <a:pt x="676440" y="66090"/>
                </a:lnTo>
                <a:lnTo>
                  <a:pt x="675741" y="898220"/>
                </a:lnTo>
                <a:lnTo>
                  <a:pt x="571779" y="843508"/>
                </a:lnTo>
                <a:lnTo>
                  <a:pt x="571779" y="65341"/>
                </a:lnTo>
                <a:lnTo>
                  <a:pt x="676440" y="66090"/>
                </a:lnTo>
                <a:lnTo>
                  <a:pt x="676440" y="0"/>
                </a:lnTo>
                <a:lnTo>
                  <a:pt x="440766" y="0"/>
                </a:lnTo>
                <a:lnTo>
                  <a:pt x="440626" y="861999"/>
                </a:lnTo>
                <a:lnTo>
                  <a:pt x="807491" y="1054608"/>
                </a:lnTo>
                <a:lnTo>
                  <a:pt x="807491" y="898220"/>
                </a:lnTo>
                <a:lnTo>
                  <a:pt x="807491" y="65341"/>
                </a:lnTo>
                <a:lnTo>
                  <a:pt x="807491" y="0"/>
                </a:lnTo>
                <a:close/>
              </a:path>
              <a:path w="1689735" h="1054735">
                <a:moveTo>
                  <a:pt x="1248308" y="861999"/>
                </a:moveTo>
                <a:lnTo>
                  <a:pt x="1248270" y="0"/>
                </a:lnTo>
                <a:lnTo>
                  <a:pt x="1117206" y="0"/>
                </a:lnTo>
                <a:lnTo>
                  <a:pt x="1117219" y="65341"/>
                </a:lnTo>
                <a:lnTo>
                  <a:pt x="998156" y="673747"/>
                </a:lnTo>
                <a:lnTo>
                  <a:pt x="1012444" y="445757"/>
                </a:lnTo>
                <a:lnTo>
                  <a:pt x="1012444" y="0"/>
                </a:lnTo>
                <a:lnTo>
                  <a:pt x="881392" y="0"/>
                </a:lnTo>
                <a:lnTo>
                  <a:pt x="881443" y="1054620"/>
                </a:lnTo>
                <a:lnTo>
                  <a:pt x="1013841" y="985100"/>
                </a:lnTo>
                <a:lnTo>
                  <a:pt x="1013193" y="898220"/>
                </a:lnTo>
                <a:lnTo>
                  <a:pt x="1132128" y="318147"/>
                </a:lnTo>
                <a:lnTo>
                  <a:pt x="1117841" y="546125"/>
                </a:lnTo>
                <a:lnTo>
                  <a:pt x="1117155" y="930859"/>
                </a:lnTo>
                <a:lnTo>
                  <a:pt x="1248308" y="861999"/>
                </a:lnTo>
                <a:close/>
              </a:path>
              <a:path w="1689735" h="1054735">
                <a:moveTo>
                  <a:pt x="1689125" y="0"/>
                </a:moveTo>
                <a:lnTo>
                  <a:pt x="1558074" y="0"/>
                </a:lnTo>
                <a:lnTo>
                  <a:pt x="1558074" y="252476"/>
                </a:lnTo>
                <a:lnTo>
                  <a:pt x="1453311" y="311213"/>
                </a:lnTo>
                <a:lnTo>
                  <a:pt x="1453311" y="0"/>
                </a:lnTo>
                <a:lnTo>
                  <a:pt x="1322260" y="0"/>
                </a:lnTo>
                <a:lnTo>
                  <a:pt x="1322362" y="823849"/>
                </a:lnTo>
                <a:lnTo>
                  <a:pt x="1453896" y="754519"/>
                </a:lnTo>
                <a:lnTo>
                  <a:pt x="1453235" y="400037"/>
                </a:lnTo>
                <a:lnTo>
                  <a:pt x="1558074" y="339864"/>
                </a:lnTo>
                <a:lnTo>
                  <a:pt x="1558074" y="699617"/>
                </a:lnTo>
                <a:lnTo>
                  <a:pt x="1689074" y="630555"/>
                </a:lnTo>
                <a:lnTo>
                  <a:pt x="1689125" y="0"/>
                </a:lnTo>
                <a:close/>
              </a:path>
            </a:pathLst>
          </a:custGeom>
          <a:solidFill>
            <a:srgbClr val="5162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879480" y="1795320"/>
            <a:ext cx="2220840" cy="36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Click to edit the title text format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ftr" idx="10"/>
          </p:nvPr>
        </p:nvSpPr>
        <p:spPr>
          <a:xfrm>
            <a:off x="3635640" y="7033320"/>
            <a:ext cx="342144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dt" idx="11"/>
          </p:nvPr>
        </p:nvSpPr>
        <p:spPr>
          <a:xfrm>
            <a:off x="534600" y="7033320"/>
            <a:ext cx="245916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sldNum" idx="12"/>
          </p:nvPr>
        </p:nvSpPr>
        <p:spPr>
          <a:xfrm>
            <a:off x="10023120" y="7025400"/>
            <a:ext cx="2624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124560" indent="0">
              <a:lnSpc>
                <a:spcPct val="100000"/>
              </a:lnSpc>
              <a:spcBef>
                <a:spcPts val="6"/>
              </a:spcBef>
              <a:buNone/>
              <a:defRPr b="0" lang="ru-RU" sz="1400" spc="-55" strike="noStrike">
                <a:solidFill>
                  <a:srgbClr val="1d1d1b"/>
                </a:solidFill>
                <a:latin typeface="Times New Roman"/>
              </a:defRPr>
            </a:lvl1pPr>
          </a:lstStyle>
          <a:p>
            <a:pPr marL="124560" indent="0">
              <a:lnSpc>
                <a:spcPct val="100000"/>
              </a:lnSpc>
              <a:spcBef>
                <a:spcPts val="6"/>
              </a:spcBef>
              <a:buNone/>
            </a:pPr>
            <a:fld id="{C356A78C-04C9-4869-B3A3-39A4FA1278EF}" type="slidenum">
              <a:rPr b="0" lang="ru-RU" sz="1400" spc="-55" strike="noStrike">
                <a:solidFill>
                  <a:srgbClr val="1d1d1b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bg object 16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bg object 17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bg object 18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bg object 19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bg object 20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bg object 2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bg object 22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1"/>
          <p:cNvSpPr>
            <a:spLocks noGrp="1"/>
          </p:cNvSpPr>
          <p:nvPr>
            <p:ph type="ftr" idx="13"/>
          </p:nvPr>
        </p:nvSpPr>
        <p:spPr>
          <a:xfrm>
            <a:off x="3635640" y="7033320"/>
            <a:ext cx="342144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dt" idx="14"/>
          </p:nvPr>
        </p:nvSpPr>
        <p:spPr>
          <a:xfrm>
            <a:off x="534600" y="7033320"/>
            <a:ext cx="245916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sldNum" idx="15"/>
          </p:nvPr>
        </p:nvSpPr>
        <p:spPr>
          <a:xfrm>
            <a:off x="10023120" y="7025400"/>
            <a:ext cx="2624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124560" indent="0">
              <a:lnSpc>
                <a:spcPct val="100000"/>
              </a:lnSpc>
              <a:spcBef>
                <a:spcPts val="6"/>
              </a:spcBef>
              <a:buNone/>
              <a:defRPr b="0" lang="ru-RU" sz="1400" spc="-55" strike="noStrike">
                <a:solidFill>
                  <a:srgbClr val="1d1d1b"/>
                </a:solidFill>
                <a:latin typeface="Times New Roman"/>
              </a:defRPr>
            </a:lvl1pPr>
          </a:lstStyle>
          <a:p>
            <a:pPr marL="124560" indent="0">
              <a:lnSpc>
                <a:spcPct val="100000"/>
              </a:lnSpc>
              <a:spcBef>
                <a:spcPts val="6"/>
              </a:spcBef>
              <a:buNone/>
            </a:pPr>
            <a:fld id="{5835E679-5BDE-4F19-BDF7-76E20B82B489}" type="slidenum">
              <a:rPr b="0" lang="ru-RU" sz="1400" spc="-55" strike="noStrike">
                <a:solidFill>
                  <a:srgbClr val="1d1d1b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bg object 16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bg object 17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bg object 18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bg object 19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bg object 20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bg object 2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bg object 22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712800" y="302760"/>
            <a:ext cx="9267120" cy="36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en-US" sz="2400" spc="-1" strike="noStrike">
                <a:solidFill>
                  <a:srgbClr val="516250"/>
                </a:solidFill>
                <a:latin typeface="Times New Roman"/>
              </a:rPr>
              <a:t>Click to edit Master title style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dt" idx="16"/>
          </p:nvPr>
        </p:nvSpPr>
        <p:spPr>
          <a:xfrm>
            <a:off x="534600" y="7033320"/>
            <a:ext cx="2459160" cy="27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ftr" idx="17"/>
          </p:nvPr>
        </p:nvSpPr>
        <p:spPr>
          <a:xfrm>
            <a:off x="3635640" y="7033320"/>
            <a:ext cx="3421440" cy="27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 type="sldNum" idx="18"/>
          </p:nvPr>
        </p:nvSpPr>
        <p:spPr>
          <a:xfrm>
            <a:off x="10023120" y="7025400"/>
            <a:ext cx="262440" cy="21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400" spc="-1" strike="noStrike">
                <a:solidFill>
                  <a:srgbClr val="1d1d1b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90010D35-B4F8-4700-9CD8-DE3EF37B52AC}" type="slidenum">
              <a:rPr b="0" lang="en-US" sz="1400" spc="-1" strike="noStrike">
                <a:solidFill>
                  <a:srgbClr val="1d1d1b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5" name="PlaceHolder 5"/>
          <p:cNvSpPr>
            <a:spLocks noGrp="1"/>
          </p:cNvSpPr>
          <p:nvPr>
            <p:ph type="body"/>
          </p:nvPr>
        </p:nvSpPr>
        <p:spPr>
          <a:xfrm>
            <a:off x="712800" y="1764720"/>
            <a:ext cx="9267120" cy="1415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1d1d1b"/>
                </a:solidFill>
                <a:latin typeface="Times New Roman"/>
              </a:rPr>
              <a:t>Click to edit Master text styles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</a:rPr>
              <a:t>Second level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marL="914400" indent="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</a:rPr>
              <a:t>Third level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marL="1371600" indent="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marL="1828800" indent="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9" Type="http://schemas.openxmlformats.org/officeDocument/2006/relationships/slideLayout" Target="../slideLayouts/slideLayout6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6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6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video" Target="../media/media20.MP4"/><Relationship Id="rId2" Type="http://schemas.microsoft.com/office/2007/relationships/media" Target="../media/media20.MP4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6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pn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slideLayout" Target="../slideLayouts/slideLayout6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video" Target="../media/media26.mp4"/><Relationship Id="rId2" Type="http://schemas.microsoft.com/office/2007/relationships/media" Target="../media/media26.mp4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6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video" Target="file:///srv/www/vhosts/git_exclude/save/queued/c/d/d/cddc1966-8d21-49e7-bd82-7da77ccbf62d/NULL" TargetMode="External"/><Relationship Id="rId2" Type="http://schemas.microsoft.com/office/2007/relationships/media" Target="file:///srv/www/vhosts/git_exclude/save/queued/c/d/d/cddc1966-8d21-49e7-bd82-7da77ccbf62d/NULL" TargetMode="External"/><Relationship Id="rId3" Type="http://schemas.openxmlformats.org/officeDocument/2006/relationships/image" Target="../media/image29.png"/><Relationship Id="rId4" Type="http://schemas.openxmlformats.org/officeDocument/2006/relationships/slideLayout" Target="../slideLayouts/slideLayout6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6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video" Target="../media/media30.MP4"/><Relationship Id="rId2" Type="http://schemas.microsoft.com/office/2007/relationships/media" Target="../media/media30.MP4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6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6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slideLayout" Target="../slideLayouts/slideLayout6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6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slideLayout" Target="../slideLayouts/slideLayout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6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802080" y="1419120"/>
            <a:ext cx="9088920" cy="129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Современные подходы к организации педагогической деятельности в системе военно-патриотического воспитания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subTitle"/>
          </p:nvPr>
        </p:nvSpPr>
        <p:spPr>
          <a:xfrm>
            <a:off x="1604160" y="6981840"/>
            <a:ext cx="7485120" cy="30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chemeClr val="accent3">
                    <a:lumMod val="50000"/>
                  </a:schemeClr>
                </a:solidFill>
                <a:latin typeface="Times New Roman"/>
              </a:rPr>
              <a:t>ЦЗ Машук, 2024 год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Подзаголовок 2"/>
          <p:cNvSpPr/>
          <p:nvPr/>
        </p:nvSpPr>
        <p:spPr>
          <a:xfrm>
            <a:off x="0" y="3045240"/>
            <a:ext cx="10693080" cy="424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0280" rIns="80280" tIns="39960" bIns="39960" anchor="t">
            <a:normAutofit/>
          </a:bodyPr>
          <a:p>
            <a:pPr algn="ctr" defTabSz="4572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4000" spc="-1" strike="noStrike">
                <a:solidFill>
                  <a:schemeClr val="accent3">
                    <a:lumMod val="50000"/>
                  </a:schemeClr>
                </a:solidFill>
                <a:latin typeface="Times New Roman"/>
                <a:ea typeface="SimSun"/>
              </a:rPr>
              <a:t>Основы тактической медицины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4000" spc="-1" strike="noStrike">
                <a:solidFill>
                  <a:schemeClr val="accent3">
                    <a:lumMod val="50000"/>
                  </a:schemeClr>
                </a:solidFill>
                <a:latin typeface="Times New Roman"/>
                <a:ea typeface="SimSun"/>
              </a:rPr>
              <a:t>Обеспечение проходимости 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4000" spc="-1" strike="noStrike">
                <a:solidFill>
                  <a:schemeClr val="accent3">
                    <a:lumMod val="50000"/>
                  </a:schemeClr>
                </a:solidFill>
                <a:latin typeface="Times New Roman"/>
                <a:ea typeface="SimSun"/>
              </a:rPr>
              <a:t>дыхательных путей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Содержимое 8" descr="1C-A-T-Tourniquet-Rescue-Orange-Special-Medics-2.54fecb.jpg"/>
          <p:cNvPicPr/>
          <p:nvPr/>
        </p:nvPicPr>
        <p:blipFill>
          <a:blip r:embed="rId1"/>
          <a:stretch/>
        </p:blipFill>
        <p:spPr>
          <a:xfrm>
            <a:off x="2866680" y="2211120"/>
            <a:ext cx="2908440" cy="2018880"/>
          </a:xfrm>
          <a:prstGeom prst="rect">
            <a:avLst/>
          </a:prstGeom>
          <a:ln w="0">
            <a:noFill/>
          </a:ln>
        </p:spPr>
      </p:pic>
      <p:sp>
        <p:nvSpPr>
          <p:cNvPr id="295" name="Прямоугольник 14"/>
          <p:cNvSpPr/>
          <p:nvPr/>
        </p:nvSpPr>
        <p:spPr>
          <a:xfrm>
            <a:off x="-34560" y="1804320"/>
            <a:ext cx="3013920" cy="463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750" spc="-1" strike="noStrike">
                <a:solidFill>
                  <a:schemeClr val="dk1"/>
                </a:solidFill>
                <a:latin typeface="Times New Roman"/>
              </a:rPr>
              <a:t>1. </a:t>
            </a:r>
            <a:r>
              <a:rPr b="0" lang="en-US" sz="1750" spc="-1" strike="noStrike">
                <a:solidFill>
                  <a:schemeClr val="dk1"/>
                </a:solidFill>
                <a:latin typeface="Times New Roman"/>
              </a:rPr>
              <a:t>CAT Gen 7</a:t>
            </a:r>
            <a:endParaRPr b="0" lang="en-US" sz="17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br>
              <a:rPr sz="1750"/>
            </a:br>
            <a:r>
              <a:rPr b="0" lang="en-US" sz="1750" spc="-1" strike="noStrike">
                <a:solidFill>
                  <a:schemeClr val="dk1"/>
                </a:solidFill>
                <a:latin typeface="Times New Roman"/>
              </a:rPr>
              <a:t>2. CAT Gen 6</a:t>
            </a:r>
            <a:br>
              <a:rPr sz="1750"/>
            </a:br>
            <a:endParaRPr b="0" lang="en-US" sz="17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750" spc="-1" strike="noStrike">
                <a:solidFill>
                  <a:schemeClr val="dk1"/>
                </a:solidFill>
                <a:latin typeface="Times New Roman"/>
              </a:rPr>
              <a:t>3</a:t>
            </a:r>
            <a:r>
              <a:rPr b="0" lang="ru-RU" sz="1750" spc="-1" strike="noStrike">
                <a:solidFill>
                  <a:schemeClr val="dk1"/>
                </a:solidFill>
                <a:latin typeface="Times New Roman"/>
              </a:rPr>
              <a:t>. </a:t>
            </a:r>
            <a:r>
              <a:rPr b="0" lang="en-US" sz="1750" spc="-1" strike="noStrike">
                <a:solidFill>
                  <a:schemeClr val="dk1"/>
                </a:solidFill>
                <a:latin typeface="Times New Roman"/>
              </a:rPr>
              <a:t>RMT</a:t>
            </a:r>
            <a:r>
              <a:rPr b="0" lang="ru-RU" sz="1750" spc="-1" strike="noStrike">
                <a:solidFill>
                  <a:schemeClr val="dk1"/>
                </a:solidFill>
                <a:latin typeface="Times New Roman"/>
              </a:rPr>
              <a:t> -</a:t>
            </a:r>
            <a:r>
              <a:rPr b="0" lang="en-US" sz="1750" spc="-1" strike="noStrike">
                <a:solidFill>
                  <a:schemeClr val="dk1"/>
                </a:solidFill>
                <a:latin typeface="Times New Roman"/>
              </a:rPr>
              <a:t>T/ m2inc</a:t>
            </a:r>
            <a:br>
              <a:rPr sz="1750"/>
            </a:br>
            <a:endParaRPr b="0" lang="en-US" sz="17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750" spc="-1" strike="noStrike">
                <a:solidFill>
                  <a:schemeClr val="dk1"/>
                </a:solidFill>
                <a:latin typeface="Times New Roman"/>
              </a:rPr>
              <a:t>4.</a:t>
            </a:r>
            <a:r>
              <a:rPr b="0" lang="ru-RU" sz="1750" spc="-1" strike="noStrike">
                <a:solidFill>
                  <a:schemeClr val="dk1"/>
                </a:solidFill>
                <a:latin typeface="Times New Roman"/>
              </a:rPr>
              <a:t> </a:t>
            </a:r>
            <a:r>
              <a:rPr b="0" lang="en-US" sz="1750" spc="-1" strike="noStrike">
                <a:solidFill>
                  <a:schemeClr val="dk1"/>
                </a:solidFill>
                <a:latin typeface="Times New Roman"/>
              </a:rPr>
              <a:t>SAM-XT / SAM Medical </a:t>
            </a:r>
            <a:br>
              <a:rPr sz="1750"/>
            </a:br>
            <a:endParaRPr b="0" lang="en-US" sz="17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750" spc="-1" strike="noStrike">
                <a:solidFill>
                  <a:schemeClr val="dk1"/>
                </a:solidFill>
                <a:latin typeface="Times New Roman"/>
              </a:rPr>
              <a:t>5. SOFTT-W /Tactical Medical Solutions</a:t>
            </a:r>
            <a:br>
              <a:rPr sz="1750"/>
            </a:br>
            <a:endParaRPr b="0" lang="en-US" sz="17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750" spc="-1" strike="noStrike">
                <a:solidFill>
                  <a:schemeClr val="dk1"/>
                </a:solidFill>
                <a:latin typeface="Times New Roman"/>
              </a:rPr>
              <a:t>6.TMT / </a:t>
            </a:r>
            <a:r>
              <a:rPr b="0" lang="ru-RU" sz="1750" spc="-1" strike="noStrike">
                <a:solidFill>
                  <a:schemeClr val="dk1"/>
                </a:solidFill>
                <a:latin typeface="Times New Roman"/>
              </a:rPr>
              <a:t>С</a:t>
            </a:r>
            <a:r>
              <a:rPr b="0" lang="en-US" sz="1750" spc="-1" strike="noStrike">
                <a:solidFill>
                  <a:schemeClr val="dk1"/>
                </a:solidFill>
                <a:latin typeface="Times New Roman"/>
              </a:rPr>
              <a:t>ombat Medical Sistems</a:t>
            </a:r>
            <a:br>
              <a:rPr sz="1750"/>
            </a:br>
            <a:endParaRPr b="0" lang="en-US" sz="17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750" spc="-1" strike="noStrike">
                <a:solidFill>
                  <a:schemeClr val="dk1"/>
                </a:solidFill>
                <a:latin typeface="Times New Roman"/>
              </a:rPr>
              <a:t>7.TX2 / RevMedx</a:t>
            </a:r>
            <a:br>
              <a:rPr sz="1750"/>
            </a:br>
            <a:endParaRPr b="0" lang="en-US" sz="17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750" spc="-1" strike="noStrike">
                <a:solidFill>
                  <a:schemeClr val="dk1"/>
                </a:solidFill>
                <a:latin typeface="Times New Roman"/>
              </a:rPr>
              <a:t>8.TX3 /RevMedx</a:t>
            </a:r>
            <a:endParaRPr b="0" lang="en-US" sz="175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6" name="Рисунок 16" descr=""/>
          <p:cNvPicPr/>
          <p:nvPr/>
        </p:nvPicPr>
        <p:blipFill>
          <a:blip r:embed="rId2"/>
          <a:stretch/>
        </p:blipFill>
        <p:spPr>
          <a:xfrm>
            <a:off x="7985880" y="5655600"/>
            <a:ext cx="2818800" cy="1445760"/>
          </a:xfrm>
          <a:prstGeom prst="rect">
            <a:avLst/>
          </a:prstGeom>
          <a:ln w="0">
            <a:noFill/>
          </a:ln>
        </p:spPr>
      </p:pic>
      <p:pic>
        <p:nvPicPr>
          <p:cNvPr id="297" name="Рисунок 17" descr=""/>
          <p:cNvPicPr/>
          <p:nvPr/>
        </p:nvPicPr>
        <p:blipFill>
          <a:blip r:embed="rId3"/>
          <a:stretch/>
        </p:blipFill>
        <p:spPr>
          <a:xfrm>
            <a:off x="7737840" y="4063680"/>
            <a:ext cx="3047760" cy="1733760"/>
          </a:xfrm>
          <a:prstGeom prst="rect">
            <a:avLst/>
          </a:prstGeom>
          <a:ln w="0">
            <a:noFill/>
          </a:ln>
        </p:spPr>
      </p:pic>
      <p:pic>
        <p:nvPicPr>
          <p:cNvPr id="298" name="Рисунок 18" descr=""/>
          <p:cNvPicPr/>
          <p:nvPr/>
        </p:nvPicPr>
        <p:blipFill>
          <a:blip r:embed="rId4"/>
          <a:stretch/>
        </p:blipFill>
        <p:spPr>
          <a:xfrm>
            <a:off x="5775480" y="2219400"/>
            <a:ext cx="2010240" cy="2010240"/>
          </a:xfrm>
          <a:prstGeom prst="rect">
            <a:avLst/>
          </a:prstGeom>
          <a:ln w="0">
            <a:noFill/>
          </a:ln>
        </p:spPr>
      </p:pic>
      <p:pic>
        <p:nvPicPr>
          <p:cNvPr id="299" name="Рисунок 19" descr="DSC_1101_TMT_Product___05_03_2019.5cd088c45ea26-1-600x600.jpg"/>
          <p:cNvPicPr/>
          <p:nvPr/>
        </p:nvPicPr>
        <p:blipFill>
          <a:blip r:embed="rId5"/>
          <a:stretch/>
        </p:blipFill>
        <p:spPr>
          <a:xfrm rot="10800000">
            <a:off x="5556960" y="3872520"/>
            <a:ext cx="2221560" cy="1918440"/>
          </a:xfrm>
          <a:prstGeom prst="rect">
            <a:avLst/>
          </a:prstGeom>
          <a:ln w="0">
            <a:noFill/>
          </a:ln>
        </p:spPr>
      </p:pic>
      <p:pic>
        <p:nvPicPr>
          <p:cNvPr id="300" name="Рисунок 20" descr="RMT-Tourniquet.jpg"/>
          <p:cNvPicPr/>
          <p:nvPr/>
        </p:nvPicPr>
        <p:blipFill>
          <a:blip r:embed="rId6"/>
          <a:stretch/>
        </p:blipFill>
        <p:spPr>
          <a:xfrm>
            <a:off x="2866680" y="4090680"/>
            <a:ext cx="2719440" cy="2900520"/>
          </a:xfrm>
          <a:prstGeom prst="rect">
            <a:avLst/>
          </a:prstGeom>
          <a:ln w="0">
            <a:noFill/>
          </a:ln>
        </p:spPr>
      </p:pic>
      <p:pic>
        <p:nvPicPr>
          <p:cNvPr id="301" name="Рисунок 21" descr=""/>
          <p:cNvPicPr/>
          <p:nvPr/>
        </p:nvPicPr>
        <p:blipFill>
          <a:blip r:embed="rId7"/>
          <a:stretch/>
        </p:blipFill>
        <p:spPr>
          <a:xfrm>
            <a:off x="4882680" y="5310360"/>
            <a:ext cx="3166920" cy="166716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3" descr="C:\Users\USER\Desktop\softtw_01.jpg"/>
          <p:cNvPicPr/>
          <p:nvPr/>
        </p:nvPicPr>
        <p:blipFill>
          <a:blip r:embed="rId8"/>
          <a:stretch/>
        </p:blipFill>
        <p:spPr>
          <a:xfrm>
            <a:off x="7678080" y="2221200"/>
            <a:ext cx="3126600" cy="2079360"/>
          </a:xfrm>
          <a:prstGeom prst="rect">
            <a:avLst/>
          </a:prstGeom>
          <a:ln w="0">
            <a:noFill/>
          </a:ln>
        </p:spPr>
      </p:pic>
      <p:sp>
        <p:nvSpPr>
          <p:cNvPr id="303" name="Заголовок 1"/>
          <p:cNvSpPr/>
          <p:nvPr/>
        </p:nvSpPr>
        <p:spPr>
          <a:xfrm>
            <a:off x="774720" y="467640"/>
            <a:ext cx="6950520" cy="61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516250"/>
                </a:solidFill>
                <a:latin typeface="Times New Roman"/>
              </a:rPr>
              <a:t>Применение специальных средств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Объект 7" descr=""/>
          <p:cNvPicPr/>
          <p:nvPr/>
        </p:nvPicPr>
        <p:blipFill>
          <a:blip r:embed="rId1"/>
          <a:srcRect l="0" t="3142" r="11049" b="8681"/>
          <a:stretch/>
        </p:blipFill>
        <p:spPr>
          <a:xfrm>
            <a:off x="5835600" y="1715400"/>
            <a:ext cx="4117320" cy="5490720"/>
          </a:xfrm>
          <a:prstGeom prst="rect">
            <a:avLst/>
          </a:prstGeom>
          <a:ln w="0">
            <a:noFill/>
          </a:ln>
        </p:spPr>
      </p:pic>
      <p:sp>
        <p:nvSpPr>
          <p:cNvPr id="305" name="TextBox 5"/>
          <p:cNvSpPr/>
          <p:nvPr/>
        </p:nvSpPr>
        <p:spPr>
          <a:xfrm>
            <a:off x="259920" y="1026000"/>
            <a:ext cx="7732800" cy="115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3509" spc="-1" strike="noStrike">
                <a:solidFill>
                  <a:srgbClr val="c00000"/>
                </a:solidFill>
                <a:latin typeface="Times New Roman"/>
              </a:rPr>
              <a:t>Жгутом сложно оказать самопомощь  </a:t>
            </a:r>
            <a:endParaRPr b="0" lang="en-US" sz="3509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6" name="Рисунок 9" descr=""/>
          <p:cNvPicPr/>
          <p:nvPr/>
        </p:nvPicPr>
        <p:blipFill>
          <a:blip r:embed="rId2"/>
          <a:stretch/>
        </p:blipFill>
        <p:spPr>
          <a:xfrm>
            <a:off x="1079640" y="1720440"/>
            <a:ext cx="4117320" cy="5489640"/>
          </a:xfrm>
          <a:prstGeom prst="rect">
            <a:avLst/>
          </a:prstGeom>
          <a:ln w="0">
            <a:noFill/>
          </a:ln>
        </p:spPr>
      </p:pic>
      <p:sp>
        <p:nvSpPr>
          <p:cNvPr id="307" name="Заголовок 1"/>
          <p:cNvSpPr/>
          <p:nvPr/>
        </p:nvSpPr>
        <p:spPr>
          <a:xfrm>
            <a:off x="774720" y="467640"/>
            <a:ext cx="6950520" cy="61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516250"/>
                </a:solidFill>
                <a:latin typeface="Times New Roman"/>
              </a:rPr>
              <a:t>Остановка массивных кровотечений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/>
          </p:nvPr>
        </p:nvSpPr>
        <p:spPr>
          <a:xfrm>
            <a:off x="158760" y="1800360"/>
            <a:ext cx="10375560" cy="557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</a:rPr>
              <a:t>Можно наложить на конечность одной рукой, не задействуя зубы;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</a:rPr>
              <a:t>Можно наложить, не задействуя поврежденную конечность;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</a:rPr>
              <a:t>Эффективно останавливает кровотечения на предплечье и голени;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</a:rPr>
              <a:t>Эффективно останавливает кровотечения на крупных нижних конечностях;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</a:rPr>
              <a:t>Эффективен при наложении на зимнюю одежду;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</a:rPr>
              <a:t>Не скользит при контакте с кровью;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</a:rPr>
              <a:t>Накладывается на голую кожу, время безопасного наложения минимум дольше в два раза;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</a:rPr>
              <a:t>Не защемляет кожу, мышцы при наложении;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</a:rPr>
              <a:t>Легко фиксируется после наложения;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</a:rPr>
              <a:t>Возможно плавно ослабить натяжение;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</a:rPr>
              <a:t>Удобно работать в тактических перчатках;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</a:rPr>
              <a:t>Возможно быстро и эффективно наложить лежа в условиях грязи, снега; 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</a:rPr>
              <a:t>Менее требователен к условиям долгосрочного хранения;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</a:rPr>
              <a:t>Принят на вооружение во всех странах НАТО как основное средство остановки кровотечений;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</a:rPr>
              <a:t>Принят на вооружение в МО РФ;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</a:rPr>
              <a:t>Эффективность применения в условиях боевых действий и гражданского использования подтверждена проведенными исследованиями и полученной статистикой.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9" name="TextBox 8"/>
          <p:cNvSpPr/>
          <p:nvPr/>
        </p:nvSpPr>
        <p:spPr>
          <a:xfrm>
            <a:off x="469800" y="1136160"/>
            <a:ext cx="102232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c00000"/>
                </a:solidFill>
                <a:latin typeface="Times New Roman"/>
              </a:rPr>
              <a:t>Качественный турникет эффективнее любого жгута: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TextBox 1"/>
          <p:cNvSpPr/>
          <p:nvPr/>
        </p:nvSpPr>
        <p:spPr>
          <a:xfrm>
            <a:off x="1384200" y="352440"/>
            <a:ext cx="74671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chemeClr val="accent3">
                    <a:lumMod val="50000"/>
                  </a:schemeClr>
                </a:solidFill>
                <a:latin typeface="Times New Roman"/>
              </a:rPr>
              <a:t>Преимущества турникета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extBox 4"/>
          <p:cNvSpPr/>
          <p:nvPr/>
        </p:nvSpPr>
        <p:spPr>
          <a:xfrm>
            <a:off x="12600" y="1083600"/>
            <a:ext cx="107179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c00000"/>
                </a:solidFill>
                <a:latin typeface="Times New Roman"/>
              </a:rPr>
              <a:t>Импровизированные средства всегда хуже специальных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2" name="Рисунок 6" descr=""/>
          <p:cNvPicPr/>
          <p:nvPr/>
        </p:nvPicPr>
        <p:blipFill>
          <a:blip r:embed="rId1"/>
          <a:stretch/>
        </p:blipFill>
        <p:spPr>
          <a:xfrm>
            <a:off x="241200" y="2206080"/>
            <a:ext cx="6034680" cy="5143320"/>
          </a:xfrm>
          <a:prstGeom prst="rect">
            <a:avLst/>
          </a:prstGeom>
          <a:ln w="0">
            <a:noFill/>
          </a:ln>
        </p:spPr>
      </p:pic>
      <p:pic>
        <p:nvPicPr>
          <p:cNvPr id="313" name="Рисунок 11" descr=""/>
          <p:cNvPicPr/>
          <p:nvPr/>
        </p:nvPicPr>
        <p:blipFill>
          <a:blip r:embed="rId2"/>
          <a:stretch/>
        </p:blipFill>
        <p:spPr>
          <a:xfrm>
            <a:off x="6978960" y="2142720"/>
            <a:ext cx="3244320" cy="5270040"/>
          </a:xfrm>
          <a:prstGeom prst="rect">
            <a:avLst/>
          </a:prstGeom>
          <a:ln w="0">
            <a:noFill/>
          </a:ln>
        </p:spPr>
      </p:pic>
      <p:sp>
        <p:nvSpPr>
          <p:cNvPr id="314" name="Заголовок 1"/>
          <p:cNvSpPr/>
          <p:nvPr/>
        </p:nvSpPr>
        <p:spPr>
          <a:xfrm>
            <a:off x="546120" y="470880"/>
            <a:ext cx="6950520" cy="61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516250"/>
                </a:solidFill>
                <a:latin typeface="Times New Roman"/>
              </a:rPr>
              <a:t>Остановка массивных кровотечений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" descr="IMG_858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63720" y="1646280"/>
            <a:ext cx="10756800" cy="5916240"/>
          </a:xfrm>
          <a:prstGeom prst="rect">
            <a:avLst/>
          </a:prstGeom>
          <a:ln w="0">
            <a:noFill/>
          </a:ln>
        </p:spPr>
      </p:pic>
      <p:sp>
        <p:nvSpPr>
          <p:cNvPr id="316" name="TextBox 4"/>
          <p:cNvSpPr/>
          <p:nvPr/>
        </p:nvSpPr>
        <p:spPr>
          <a:xfrm>
            <a:off x="1397880" y="954000"/>
            <a:ext cx="7833240" cy="624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3509" spc="-1" strike="noStrike">
                <a:solidFill>
                  <a:srgbClr val="c00000"/>
                </a:solidFill>
                <a:latin typeface="Times New Roman"/>
              </a:rPr>
              <a:t>Подделки убивают!</a:t>
            </a:r>
            <a:endParaRPr b="0" lang="en-US" sz="350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Заголовок 1"/>
          <p:cNvSpPr/>
          <p:nvPr/>
        </p:nvSpPr>
        <p:spPr>
          <a:xfrm>
            <a:off x="469800" y="504720"/>
            <a:ext cx="6950520" cy="61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516250"/>
                </a:solidFill>
                <a:latin typeface="Times New Roman"/>
              </a:rPr>
              <a:t>Остановка массивных кровотечений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33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>
                  <p:stCondLst>
                    <p:cond delay="indefinite"/>
                  </p:stCondLst>
                </p:cTn>
                <p:tgtEl>
                  <p:spTgt spid="315"/>
                </p:tgtEl>
              </p:cMediaNode>
            </p:video>
            <p:seq>
              <p:cTn id="7" restart="whenNotActive" nodeType="interactiveSeq" fill="hold">
                <p:stCondLst>
                  <p:cond delay="0" evt="onClick">
                    <p:tgtEl>
                      <p:spTgt spid="315"/>
                    </p:tgtEl>
                  </p:cond>
                </p:stCondLst>
                <p:childTnLst>
                  <p:par>
                    <p:cTn id="8" fill="hold">
                      <p:stCondLst>
                        <p:cond delay="0" evt="onClick">
                          <p:tgtEl>
                            <p:spTgt spid="315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1871280" y="1014840"/>
            <a:ext cx="6950520" cy="526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en-US" sz="2400" spc="-1" strike="noStrike">
                <a:solidFill>
                  <a:srgbClr val="516250"/>
                </a:solidFill>
                <a:latin typeface="Times New Roman"/>
              </a:rPr>
              <a:t>iT Clamp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9" name="Рисунок 7" descr="jpar201465228_f02 (1).jpg"/>
          <p:cNvPicPr/>
          <p:nvPr/>
        </p:nvPicPr>
        <p:blipFill>
          <a:blip r:embed="rId1"/>
          <a:stretch/>
        </p:blipFill>
        <p:spPr>
          <a:xfrm>
            <a:off x="50400" y="2563560"/>
            <a:ext cx="3477240" cy="3151080"/>
          </a:xfrm>
          <a:prstGeom prst="rect">
            <a:avLst/>
          </a:prstGeom>
          <a:ln w="0">
            <a:noFill/>
          </a:ln>
        </p:spPr>
      </p:pic>
      <p:pic>
        <p:nvPicPr>
          <p:cNvPr id="320" name="Содержимое 3" descr="Без_названия__2_-removebg-preview.png"/>
          <p:cNvPicPr/>
          <p:nvPr/>
        </p:nvPicPr>
        <p:blipFill>
          <a:blip r:embed="rId2"/>
          <a:srcRect l="7038" t="13388" r="0" b="13170"/>
          <a:stretch/>
        </p:blipFill>
        <p:spPr>
          <a:xfrm>
            <a:off x="3627720" y="2481480"/>
            <a:ext cx="3355920" cy="2650680"/>
          </a:xfrm>
          <a:prstGeom prst="rect">
            <a:avLst/>
          </a:prstGeom>
          <a:ln w="0">
            <a:noFill/>
          </a:ln>
        </p:spPr>
      </p:pic>
      <p:pic>
        <p:nvPicPr>
          <p:cNvPr id="321" name="Рисунок 9" descr="scenario3.jpg"/>
          <p:cNvPicPr/>
          <p:nvPr/>
        </p:nvPicPr>
        <p:blipFill>
          <a:blip r:embed="rId3"/>
          <a:stretch/>
        </p:blipFill>
        <p:spPr>
          <a:xfrm>
            <a:off x="7327440" y="2399760"/>
            <a:ext cx="3315240" cy="3315240"/>
          </a:xfrm>
          <a:prstGeom prst="rect">
            <a:avLst/>
          </a:prstGeom>
          <a:ln w="0">
            <a:noFill/>
          </a:ln>
        </p:spPr>
      </p:pic>
      <p:pic>
        <p:nvPicPr>
          <p:cNvPr id="322" name="Рисунок 5" descr=""/>
          <p:cNvPicPr/>
          <p:nvPr/>
        </p:nvPicPr>
        <p:blipFill>
          <a:blip r:embed="rId4"/>
          <a:stretch/>
        </p:blipFill>
        <p:spPr>
          <a:xfrm>
            <a:off x="3486600" y="1676160"/>
            <a:ext cx="3901320" cy="5112720"/>
          </a:xfrm>
          <a:prstGeom prst="rect">
            <a:avLst/>
          </a:prstGeom>
          <a:ln w="0">
            <a:noFill/>
          </a:ln>
        </p:spPr>
      </p:pic>
      <p:sp>
        <p:nvSpPr>
          <p:cNvPr id="323" name="Заголовок 1"/>
          <p:cNvSpPr/>
          <p:nvPr/>
        </p:nvSpPr>
        <p:spPr>
          <a:xfrm>
            <a:off x="622440" y="467640"/>
            <a:ext cx="6950520" cy="61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516250"/>
                </a:solidFill>
                <a:latin typeface="Times New Roman"/>
              </a:rPr>
              <a:t>Остановка массивных кровотечений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" descr="VIDEO-2022-11-14-12-27-06.mp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4000" y="1560240"/>
            <a:ext cx="10404720" cy="6002280"/>
          </a:xfrm>
          <a:prstGeom prst="rect">
            <a:avLst/>
          </a:prstGeom>
          <a:ln w="0">
            <a:noFill/>
          </a:ln>
        </p:spPr>
      </p:pic>
      <p:sp>
        <p:nvSpPr>
          <p:cNvPr id="325" name="Заголовок 1"/>
          <p:cNvSpPr/>
          <p:nvPr/>
        </p:nvSpPr>
        <p:spPr>
          <a:xfrm>
            <a:off x="546120" y="428760"/>
            <a:ext cx="6950520" cy="61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516250"/>
                </a:solidFill>
                <a:latin typeface="Times New Roman"/>
              </a:rPr>
              <a:t>Остановка массивных кровотечений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" dur="indefinite" restart="never" nodeType="tmRoot">
          <p:childTnLst>
            <p:seq>
              <p:cTn id="13" dur="indefinite" nodeType="mainSeq">
                <p:childTnLst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3599" fill="hold"/>
                                        <p:tgtEl>
                                          <p:spTgt spid="3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>
                  <p:stCondLst>
                    <p:cond delay="indefinite"/>
                  </p:stCondLst>
                </p:cTn>
                <p:tgtEl>
                  <p:spTgt spid="324"/>
                </p:tgtEl>
              </p:cMediaNode>
            </p:video>
            <p:seq>
              <p:cTn id="18" restart="whenNotActive" nodeType="interactiveSeq" fill="hold">
                <p:stCondLst>
                  <p:cond delay="0" evt="onClick">
                    <p:tgtEl>
                      <p:spTgt spid="324"/>
                    </p:tgtEl>
                  </p:cond>
                </p:stCondLst>
                <p:childTnLst>
                  <p:par>
                    <p:cTn id="19" fill="hold">
                      <p:stCondLst>
                        <p:cond delay="0" evt="onClick">
                          <p:tgtEl>
                            <p:spTgt spid="324"/>
                          </p:tgtEl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Прямоугольник: скругленные углы 9"/>
          <p:cNvSpPr/>
          <p:nvPr/>
        </p:nvSpPr>
        <p:spPr>
          <a:xfrm>
            <a:off x="5147280" y="2486160"/>
            <a:ext cx="5413320" cy="3580920"/>
          </a:xfrm>
          <a:prstGeom prst="roundRect">
            <a:avLst>
              <a:gd name="adj" fmla="val 16667"/>
            </a:avLst>
          </a:prstGeom>
          <a:solidFill>
            <a:srgbClr val="9bbb59"/>
          </a:solidFill>
          <a:ln>
            <a:solidFill>
              <a:srgbClr val="ffffff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Times New Roman"/>
            </a:endParaRPr>
          </a:p>
        </p:txBody>
      </p:sp>
      <p:sp>
        <p:nvSpPr>
          <p:cNvPr id="327" name="PlaceHolder 1"/>
          <p:cNvSpPr>
            <a:spLocks noGrp="1"/>
          </p:cNvSpPr>
          <p:nvPr>
            <p:ph/>
          </p:nvPr>
        </p:nvSpPr>
        <p:spPr>
          <a:xfrm>
            <a:off x="132120" y="1495440"/>
            <a:ext cx="9059400" cy="4911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Тампонируй то место откуда течет;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Оказывай постоянное давление на сосуд;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Заполняй весь раневой канал;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Дави 3-10 минут;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Сформируй грибок 2,5-5 см.;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indent="0">
              <a:lnSpc>
                <a:spcPct val="100000"/>
              </a:lnSpc>
              <a:buNone/>
            </a:pP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indent="0">
              <a:lnSpc>
                <a:spcPct val="100000"/>
              </a:lnSpc>
              <a:buNone/>
            </a:pP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indent="0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c00000"/>
                </a:solidFill>
                <a:latin typeface="Times New Roman"/>
              </a:rPr>
              <a:t>НЕ ТАМПОНИРУЕМ!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Естественные отверстия тела;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Голова;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Грудь;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Живот;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Не глубокие и не кровоточащие раны.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8" name="Рисунок 7" descr="Рисунок7.png"/>
          <p:cNvPicPr/>
          <p:nvPr/>
        </p:nvPicPr>
        <p:blipFill>
          <a:blip r:embed="rId1"/>
          <a:stretch/>
        </p:blipFill>
        <p:spPr>
          <a:xfrm>
            <a:off x="5378040" y="2968920"/>
            <a:ext cx="5024520" cy="2615400"/>
          </a:xfrm>
          <a:prstGeom prst="rect">
            <a:avLst/>
          </a:prstGeom>
          <a:ln w="0">
            <a:noFill/>
          </a:ln>
        </p:spPr>
      </p:pic>
      <p:sp>
        <p:nvSpPr>
          <p:cNvPr id="329" name="Заголовок 1"/>
          <p:cNvSpPr/>
          <p:nvPr/>
        </p:nvSpPr>
        <p:spPr>
          <a:xfrm>
            <a:off x="774720" y="428760"/>
            <a:ext cx="6950520" cy="61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Тугая тампонада раны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1871280" y="1087560"/>
            <a:ext cx="6950520" cy="48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Порошковые гемостатики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/>
          </p:nvPr>
        </p:nvSpPr>
        <p:spPr>
          <a:xfrm>
            <a:off x="625320" y="2321640"/>
            <a:ext cx="8128080" cy="30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en-US" sz="2000" spc="-1" strike="noStrike">
              <a:solidFill>
                <a:srgbClr val="1d1d1b"/>
              </a:solidFill>
              <a:latin typeface="Times New Roman"/>
            </a:endParaRPr>
          </a:p>
        </p:txBody>
      </p:sp>
      <p:pic>
        <p:nvPicPr>
          <p:cNvPr id="332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1766160"/>
            <a:ext cx="10693080" cy="5502240"/>
          </a:xfrm>
          <a:prstGeom prst="rect">
            <a:avLst/>
          </a:prstGeom>
          <a:ln w="0">
            <a:noFill/>
          </a:ln>
        </p:spPr>
      </p:pic>
      <p:sp>
        <p:nvSpPr>
          <p:cNvPr id="333" name="Заголовок 1"/>
          <p:cNvSpPr/>
          <p:nvPr/>
        </p:nvSpPr>
        <p:spPr>
          <a:xfrm>
            <a:off x="774720" y="428760"/>
            <a:ext cx="6950520" cy="61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Тугая тампонада раны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1917720" y="1306440"/>
            <a:ext cx="8049960" cy="63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00000"/>
              </a:lnSpc>
              <a:buNone/>
            </a:pPr>
            <a:r>
              <a:rPr b="1" lang="ru-RU" sz="3509" spc="-1" strike="noStrike">
                <a:solidFill>
                  <a:srgbClr val="516250"/>
                </a:solidFill>
                <a:latin typeface="Times New Roman"/>
              </a:rPr>
              <a:t>Тампонирование производится</a:t>
            </a:r>
            <a:endParaRPr b="0" lang="en-US" sz="3509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/>
          </p:nvPr>
        </p:nvSpPr>
        <p:spPr>
          <a:xfrm>
            <a:off x="565200" y="3962520"/>
            <a:ext cx="3791160" cy="273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шея;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подмышки;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пах;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ягодицы.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6" name="Прямоугольник 4"/>
          <p:cNvSpPr/>
          <p:nvPr/>
        </p:nvSpPr>
        <p:spPr>
          <a:xfrm>
            <a:off x="565200" y="2785680"/>
            <a:ext cx="4083480" cy="848880"/>
          </a:xfrm>
          <a:prstGeom prst="rect">
            <a:avLst/>
          </a:prstGeom>
          <a:solidFill>
            <a:srgbClr val="ffff00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810" spc="-1" strike="noStrike">
                <a:solidFill>
                  <a:schemeClr val="dk1"/>
                </a:solidFill>
                <a:latin typeface="Times New Roman"/>
              </a:rPr>
              <a:t>Узловые соединения</a:t>
            </a:r>
            <a:endParaRPr b="0" lang="en-US" sz="281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Прямоугольник 4"/>
          <p:cNvSpPr/>
          <p:nvPr/>
        </p:nvSpPr>
        <p:spPr>
          <a:xfrm>
            <a:off x="5894640" y="2785680"/>
            <a:ext cx="3661560" cy="848880"/>
          </a:xfrm>
          <a:prstGeom prst="rect">
            <a:avLst/>
          </a:prstGeom>
          <a:solidFill>
            <a:srgbClr val="00b050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810" spc="-1" strike="noStrike">
                <a:solidFill>
                  <a:schemeClr val="dk1"/>
                </a:solidFill>
                <a:latin typeface="Times New Roman"/>
              </a:rPr>
              <a:t>Конечности</a:t>
            </a:r>
            <a:endParaRPr b="0" lang="en-US" sz="281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Объект 5"/>
          <p:cNvSpPr/>
          <p:nvPr/>
        </p:nvSpPr>
        <p:spPr>
          <a:xfrm>
            <a:off x="5743080" y="3970080"/>
            <a:ext cx="4384800" cy="316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0280" rIns="80280" tIns="39960" bIns="39960" anchor="t">
            <a:noAutofit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Конечности, где кровотечение остановлено турникетом, с целью перехода на щадящий режим остановки кровотечения (конверсия турникета).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Стрелка: вниз 1"/>
          <p:cNvSpPr/>
          <p:nvPr/>
        </p:nvSpPr>
        <p:spPr>
          <a:xfrm>
            <a:off x="3060720" y="1807200"/>
            <a:ext cx="228240" cy="84888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779637"/>
              </a:gs>
              <a:gs pos="80000">
                <a:srgbClr val="9bc348"/>
              </a:gs>
              <a:gs pos="100000">
                <a:srgbClr val="9cc745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Times New Roman"/>
            </a:endParaRPr>
          </a:p>
        </p:txBody>
      </p:sp>
      <p:sp>
        <p:nvSpPr>
          <p:cNvPr id="340" name="Стрелка: вниз 2"/>
          <p:cNvSpPr/>
          <p:nvPr/>
        </p:nvSpPr>
        <p:spPr>
          <a:xfrm>
            <a:off x="6870600" y="1838160"/>
            <a:ext cx="228240" cy="84888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779637"/>
              </a:gs>
              <a:gs pos="80000">
                <a:srgbClr val="9bc348"/>
              </a:gs>
              <a:gs pos="100000">
                <a:srgbClr val="9cc745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Times New Roman"/>
            </a:endParaRPr>
          </a:p>
        </p:txBody>
      </p:sp>
      <p:sp>
        <p:nvSpPr>
          <p:cNvPr id="341" name="Заголовок 1"/>
          <p:cNvSpPr/>
          <p:nvPr/>
        </p:nvSpPr>
        <p:spPr>
          <a:xfrm>
            <a:off x="774720" y="428760"/>
            <a:ext cx="6950520" cy="61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Тугая тампонада раны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774720" y="467640"/>
            <a:ext cx="6950520" cy="61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Виды кровотечений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2" name="Рисунок 5" descr=""/>
          <p:cNvPicPr/>
          <p:nvPr/>
        </p:nvPicPr>
        <p:blipFill>
          <a:blip r:embed="rId1"/>
          <a:srcRect l="0" t="9409" r="0" b="20867"/>
          <a:stretch/>
        </p:blipFill>
        <p:spPr>
          <a:xfrm>
            <a:off x="438480" y="2333520"/>
            <a:ext cx="9930960" cy="3428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" descr="-3718261423949909139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871280" y="1146960"/>
            <a:ext cx="6950520" cy="6415560"/>
          </a:xfrm>
          <a:prstGeom prst="rect">
            <a:avLst/>
          </a:prstGeom>
          <a:ln w="0">
            <a:noFill/>
          </a:ln>
        </p:spPr>
      </p:pic>
      <p:sp>
        <p:nvSpPr>
          <p:cNvPr id="343" name="Заголовок 1"/>
          <p:cNvSpPr/>
          <p:nvPr/>
        </p:nvSpPr>
        <p:spPr>
          <a:xfrm>
            <a:off x="774720" y="428760"/>
            <a:ext cx="6950520" cy="61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Тугая тампонада раны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>
                <p:childTnLst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8933" fill="hold"/>
                                        <p:tgtEl>
                                          <p:spTgt spid="3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>
                  <p:stCondLst>
                    <p:cond delay="indefinite"/>
                  </p:stCondLst>
                </p:cTn>
                <p:tgtEl>
                  <p:spTgt spid="342"/>
                </p:tgtEl>
              </p:cMediaNode>
            </p:video>
            <p:seq>
              <p:cTn id="29" restart="whenNotActive" nodeType="interactiveSeq" fill="hold">
                <p:stCondLst>
                  <p:cond delay="0" evt="onClick">
                    <p:tgtEl>
                      <p:spTgt spid="342"/>
                    </p:tgtEl>
                  </p:cond>
                </p:stCondLst>
                <p:childTnLst>
                  <p:par>
                    <p:cTn id="30" fill="hold">
                      <p:stCondLst>
                        <p:cond delay="0" evt="onClick">
                          <p:tgtEl>
                            <p:spTgt spid="342"/>
                          </p:tgtEl>
                        </p:cond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3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Заголовок 1"/>
          <p:cNvSpPr/>
          <p:nvPr/>
        </p:nvSpPr>
        <p:spPr>
          <a:xfrm>
            <a:off x="774720" y="467640"/>
            <a:ext cx="6950520" cy="61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Спасибо за внимание!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TextBox 4"/>
          <p:cNvSpPr/>
          <p:nvPr/>
        </p:nvSpPr>
        <p:spPr>
          <a:xfrm>
            <a:off x="739440" y="1947240"/>
            <a:ext cx="8457840" cy="350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</a:pPr>
            <a:r>
              <a:rPr b="1" lang="ru-RU" sz="4800" spc="-1" strike="noStrike">
                <a:solidFill>
                  <a:schemeClr val="dk1"/>
                </a:solidFill>
                <a:latin typeface="Times New Roman"/>
              </a:rPr>
              <a:t>«Посылать людей на войну необученными - значит предавать их»</a:t>
            </a:r>
            <a:endParaRPr b="0" lang="en-US" sz="48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en-US" sz="48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lang="ru-RU" sz="3200" spc="-1" strike="noStrike">
                <a:solidFill>
                  <a:schemeClr val="dk1"/>
                </a:solidFill>
                <a:latin typeface="Times New Roman"/>
              </a:rPr>
              <a:t>(Конфуций)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6" name="Рисунок 6" descr=""/>
          <p:cNvPicPr/>
          <p:nvPr/>
        </p:nvPicPr>
        <p:blipFill>
          <a:blip r:embed="rId1"/>
          <a:stretch/>
        </p:blipFill>
        <p:spPr>
          <a:xfrm>
            <a:off x="739440" y="3956400"/>
            <a:ext cx="3006720" cy="3364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extBox 3"/>
          <p:cNvSpPr/>
          <p:nvPr/>
        </p:nvSpPr>
        <p:spPr>
          <a:xfrm>
            <a:off x="3441600" y="1168560"/>
            <a:ext cx="7022880" cy="618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Руководитель направления филиала ЦРВСП в Чеченской Республике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Действующий инструктор тактической медицины, заместитель руководителя направления  Российского Университета Спецназа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 </a:t>
            </a: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Аттестованный инструктор по военно-медицинской подготовке «Военно-медицинской академии имени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   </a:t>
            </a: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С.М. Кирова»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Аттестованный боец-спасатель Российского Университета Спецназа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Инструктор по первой помощи Российского Красного Креста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Инструктор-проводник по пешеходному туризму и трекингу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Инструктор-проводник по водному туризму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Инструктор по выживанию, автор программ подготовки по выживанию в экстремальных ситуациях и тактической медицине 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Многократно оказывал первую помощь в отдаленной местности, дорожных происшествиях и зоне проведения СВО.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8" name="Рисунок 4" descr=""/>
          <p:cNvPicPr/>
          <p:nvPr/>
        </p:nvPicPr>
        <p:blipFill>
          <a:blip r:embed="rId1"/>
          <a:stretch/>
        </p:blipFill>
        <p:spPr>
          <a:xfrm>
            <a:off x="478800" y="1038240"/>
            <a:ext cx="2819160" cy="3580920"/>
          </a:xfrm>
          <a:prstGeom prst="rect">
            <a:avLst/>
          </a:prstGeom>
          <a:ln w="0">
            <a:noFill/>
          </a:ln>
        </p:spPr>
      </p:pic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1563840" y="493200"/>
            <a:ext cx="5284800" cy="30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4133"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chemeClr val="dk1"/>
                </a:solidFill>
                <a:latin typeface="Times New Roman"/>
              </a:rPr>
              <a:t>Овсянников Илья Александрович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50" name="Рисунок 6" descr=""/>
          <p:cNvPicPr/>
          <p:nvPr/>
        </p:nvPicPr>
        <p:blipFill>
          <a:blip r:embed="rId2"/>
          <a:stretch/>
        </p:blipFill>
        <p:spPr>
          <a:xfrm>
            <a:off x="669600" y="4635360"/>
            <a:ext cx="2437920" cy="2736360"/>
          </a:xfrm>
          <a:prstGeom prst="rect">
            <a:avLst/>
          </a:prstGeom>
          <a:ln w="0">
            <a:noFill/>
          </a:ln>
        </p:spPr>
      </p:pic>
      <p:pic>
        <p:nvPicPr>
          <p:cNvPr id="351" name="Рисунок 7" descr=""/>
          <p:cNvPicPr/>
          <p:nvPr/>
        </p:nvPicPr>
        <p:blipFill>
          <a:blip r:embed="rId3"/>
          <a:stretch/>
        </p:blipFill>
        <p:spPr>
          <a:xfrm>
            <a:off x="7251840" y="317160"/>
            <a:ext cx="1545120" cy="620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1871280" y="1014840"/>
            <a:ext cx="6950520" cy="388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3509" spc="-1" strike="noStrike">
                <a:solidFill>
                  <a:srgbClr val="516250"/>
                </a:solidFill>
                <a:latin typeface="Times New Roman"/>
              </a:rPr>
              <a:t>Цвет крови</a:t>
            </a:r>
            <a:endParaRPr b="0" lang="en-US" sz="3509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Содержимое 3" descr="main-qimg-90f7acd6ca5cc70952ab032f78091707.png"/>
          <p:cNvPicPr/>
          <p:nvPr/>
        </p:nvPicPr>
        <p:blipFill>
          <a:blip r:embed="rId1"/>
          <a:srcRect l="609" t="0" r="3623" b="25412"/>
          <a:stretch/>
        </p:blipFill>
        <p:spPr>
          <a:xfrm>
            <a:off x="2984400" y="4219200"/>
            <a:ext cx="4917960" cy="2875680"/>
          </a:xfrm>
          <a:prstGeom prst="rect">
            <a:avLst/>
          </a:prstGeom>
          <a:ln w="0">
            <a:noFill/>
          </a:ln>
        </p:spPr>
      </p:pic>
      <p:pic>
        <p:nvPicPr>
          <p:cNvPr id="265" name="Рисунок 4" descr="Без названия (4).jpg"/>
          <p:cNvPicPr/>
          <p:nvPr/>
        </p:nvPicPr>
        <p:blipFill>
          <a:blip r:embed="rId2"/>
          <a:stretch/>
        </p:blipFill>
        <p:spPr>
          <a:xfrm>
            <a:off x="2984400" y="1790640"/>
            <a:ext cx="4902840" cy="2428200"/>
          </a:xfrm>
          <a:prstGeom prst="rect">
            <a:avLst/>
          </a:prstGeom>
          <a:ln w="0">
            <a:noFill/>
          </a:ln>
        </p:spPr>
      </p:pic>
      <p:sp>
        <p:nvSpPr>
          <p:cNvPr id="266" name="Заголовок 1"/>
          <p:cNvSpPr/>
          <p:nvPr/>
        </p:nvSpPr>
        <p:spPr>
          <a:xfrm>
            <a:off x="774720" y="467640"/>
            <a:ext cx="6950520" cy="61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Виды кровотечений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Заголовок 1"/>
          <p:cNvSpPr/>
          <p:nvPr/>
        </p:nvSpPr>
        <p:spPr>
          <a:xfrm>
            <a:off x="-78840" y="3781440"/>
            <a:ext cx="3047760" cy="147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3509" spc="-1" strike="noStrike">
                <a:solidFill>
                  <a:srgbClr val="516250"/>
                </a:solidFill>
                <a:latin typeface="Times New Roman"/>
              </a:rPr>
              <a:t>Артериальное кровотечение</a:t>
            </a:r>
            <a:endParaRPr b="0" lang="en-US" sz="350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Заголовок 1"/>
          <p:cNvSpPr/>
          <p:nvPr/>
        </p:nvSpPr>
        <p:spPr>
          <a:xfrm>
            <a:off x="7758720" y="3743640"/>
            <a:ext cx="3047760" cy="147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3509" spc="-1" strike="noStrike">
                <a:solidFill>
                  <a:srgbClr val="516250"/>
                </a:solidFill>
                <a:latin typeface="Times New Roman"/>
              </a:rPr>
              <a:t>Венозное кровотечение</a:t>
            </a:r>
            <a:endParaRPr b="0" lang="en-US" sz="3509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Заголовок 1"/>
          <p:cNvSpPr/>
          <p:nvPr/>
        </p:nvSpPr>
        <p:spPr>
          <a:xfrm>
            <a:off x="546120" y="549720"/>
            <a:ext cx="7217640" cy="27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0280" rIns="80280" tIns="39960" bIns="39960" anchor="ctr">
            <a:noAutofit/>
          </a:bodyPr>
          <a:p>
            <a:pPr algn="ctr" defTabSz="914400">
              <a:lnSpc>
                <a:spcPct val="90000"/>
              </a:lnSpc>
            </a:pPr>
            <a:r>
              <a:rPr b="1" lang="ru-RU" sz="3509" spc="-1" strike="noStrike">
                <a:solidFill>
                  <a:schemeClr val="accent3">
                    <a:lumMod val="50000"/>
                  </a:schemeClr>
                </a:solidFill>
                <a:latin typeface="Times New Roman"/>
              </a:rPr>
              <a:t>Внутреннее кровотечение</a:t>
            </a:r>
            <a:endParaRPr b="0" lang="en-US" sz="350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Прямоугольник: скругленные углы 3"/>
          <p:cNvSpPr/>
          <p:nvPr/>
        </p:nvSpPr>
        <p:spPr>
          <a:xfrm>
            <a:off x="611280" y="1647720"/>
            <a:ext cx="7750800" cy="23619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d9fda6"/>
              </a:gs>
              <a:gs pos="3500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2800" spc="24" strike="noStrike" u="sng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Механизм травмы: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2800" spc="24" strike="noStrike">
                <a:solidFill>
                  <a:schemeClr val="dk1"/>
                </a:solidFill>
                <a:latin typeface="Times New Roman"/>
              </a:rPr>
              <a:t>- Взрыв (вторичное и третичное воздействия);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2800" spc="24" strike="noStrike">
                <a:solidFill>
                  <a:schemeClr val="dk1"/>
                </a:solidFill>
                <a:latin typeface="Times New Roman"/>
              </a:rPr>
              <a:t>- Падение с высоты; 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2800" spc="24" strike="noStrike">
                <a:solidFill>
                  <a:schemeClr val="dk1"/>
                </a:solidFill>
                <a:latin typeface="Times New Roman"/>
              </a:rPr>
              <a:t>- Тупая травма живота;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2800" spc="24" strike="noStrike">
                <a:solidFill>
                  <a:schemeClr val="dk1"/>
                </a:solidFill>
                <a:latin typeface="Times New Roman"/>
              </a:rPr>
              <a:t> </a:t>
            </a:r>
            <a:r>
              <a:rPr b="0" lang="ru-RU" sz="2800" spc="24" strike="noStrike">
                <a:solidFill>
                  <a:schemeClr val="dk1"/>
                </a:solidFill>
                <a:latin typeface="Times New Roman"/>
              </a:rPr>
              <a:t>- Проникающая травма живота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Прямоугольник: скругленные углы 4"/>
          <p:cNvSpPr/>
          <p:nvPr/>
        </p:nvSpPr>
        <p:spPr>
          <a:xfrm>
            <a:off x="3670200" y="4238640"/>
            <a:ext cx="6857640" cy="312372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d9fda6"/>
              </a:gs>
              <a:gs pos="3500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2400" spc="24" strike="noStrike" u="sng">
                <a:solidFill>
                  <a:schemeClr val="accent3">
                    <a:lumMod val="50000"/>
                  </a:schemeClr>
                </a:solidFill>
                <a:uFillTx/>
                <a:latin typeface="Times New Roman"/>
              </a:rPr>
              <a:t>Симптомы внутреннего кровотечения: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2400" spc="24" strike="noStrike">
                <a:solidFill>
                  <a:schemeClr val="dk1"/>
                </a:solidFill>
                <a:latin typeface="Times New Roman"/>
              </a:rPr>
              <a:t>- Боль в животе;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2400" spc="24" strike="noStrike">
                <a:solidFill>
                  <a:schemeClr val="dk1"/>
                </a:solidFill>
                <a:latin typeface="Times New Roman"/>
              </a:rPr>
              <a:t>- Кровь в кале;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2400" spc="24" strike="noStrike">
                <a:solidFill>
                  <a:schemeClr val="dk1"/>
                </a:solidFill>
                <a:latin typeface="Times New Roman"/>
              </a:rPr>
              <a:t>- Кровь в моче;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2400" spc="24" strike="noStrike">
                <a:solidFill>
                  <a:schemeClr val="dk1"/>
                </a:solidFill>
                <a:latin typeface="Times New Roman"/>
              </a:rPr>
              <a:t>- Рвота кровью;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2400" spc="24" strike="noStrike">
                <a:solidFill>
                  <a:schemeClr val="dk1"/>
                </a:solidFill>
                <a:latin typeface="Times New Roman"/>
              </a:rPr>
              <a:t>- Боль в груди;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2400" spc="24" strike="noStrike">
                <a:solidFill>
                  <a:schemeClr val="dk1"/>
                </a:solidFill>
                <a:latin typeface="Times New Roman"/>
              </a:rPr>
              <a:t>- Вздутие живота, гематома, боль при осмотре.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Заголовок 1"/>
          <p:cNvSpPr/>
          <p:nvPr/>
        </p:nvSpPr>
        <p:spPr>
          <a:xfrm>
            <a:off x="546120" y="549720"/>
            <a:ext cx="7217640" cy="27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0280" rIns="80280" tIns="39960" bIns="39960" anchor="ctr">
            <a:noAutofit/>
          </a:bodyPr>
          <a:p>
            <a:pPr algn="ctr" defTabSz="914400">
              <a:lnSpc>
                <a:spcPct val="90000"/>
              </a:lnSpc>
            </a:pPr>
            <a:r>
              <a:rPr b="1" lang="ru-RU" sz="3509" spc="-1" strike="noStrike">
                <a:solidFill>
                  <a:schemeClr val="accent3">
                    <a:lumMod val="50000"/>
                  </a:schemeClr>
                </a:solidFill>
                <a:latin typeface="Times New Roman"/>
              </a:rPr>
              <a:t>Внутреннее кровотечение</a:t>
            </a:r>
            <a:endParaRPr b="0" lang="en-US" sz="3509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Прямоугольник: скругленные углы 3"/>
          <p:cNvSpPr/>
          <p:nvPr/>
        </p:nvSpPr>
        <p:spPr>
          <a:xfrm>
            <a:off x="698400" y="1114560"/>
            <a:ext cx="9067320" cy="14475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d9fda6"/>
              </a:gs>
              <a:gs pos="3500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c00000"/>
                </a:solidFill>
                <a:latin typeface="Times New Roman"/>
              </a:rPr>
              <a:t>Любое ранение в проекции брюшной полости должно рассматриваться как проникающее ранение с внутренним кровотечением.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Прямоугольник: скругленные углы 4"/>
          <p:cNvSpPr/>
          <p:nvPr/>
        </p:nvSpPr>
        <p:spPr>
          <a:xfrm>
            <a:off x="711360" y="2714760"/>
            <a:ext cx="9067320" cy="12189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d9fda6"/>
              </a:gs>
              <a:gs pos="3500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600" spc="-1" strike="noStrike">
                <a:solidFill>
                  <a:schemeClr val="dk1"/>
                </a:solidFill>
                <a:latin typeface="Times New Roman"/>
              </a:rPr>
              <a:t>Приоритет эвакуации</a:t>
            </a:r>
            <a:r>
              <a:rPr b="1" lang="ru-RU" sz="4000" spc="-1" strike="noStrike">
                <a:solidFill>
                  <a:schemeClr val="dk1"/>
                </a:solidFill>
                <a:latin typeface="Times New Roman"/>
              </a:rPr>
              <a:t> - </a:t>
            </a:r>
            <a:r>
              <a:rPr b="1" lang="ru-RU" sz="4000" spc="-1" strike="noStrike">
                <a:solidFill>
                  <a:srgbClr val="c00000"/>
                </a:solidFill>
                <a:latin typeface="Times New Roman"/>
              </a:rPr>
              <a:t>ЭКСТРЕННАЯ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Прямоугольник: скругленные углы 1"/>
          <p:cNvSpPr/>
          <p:nvPr/>
        </p:nvSpPr>
        <p:spPr>
          <a:xfrm>
            <a:off x="714600" y="4086360"/>
            <a:ext cx="9067320" cy="12189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d9fda6"/>
              </a:gs>
              <a:gs pos="3500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4400" spc="-1" strike="noStrike" u="sng">
                <a:solidFill>
                  <a:srgbClr val="c00000"/>
                </a:solidFill>
                <a:uFillTx/>
                <a:latin typeface="Times New Roman"/>
              </a:rPr>
              <a:t>НЕЛЬЗЯ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600" spc="-1" strike="noStrike">
                <a:solidFill>
                  <a:srgbClr val="c00000"/>
                </a:solidFill>
                <a:latin typeface="Times New Roman"/>
              </a:rPr>
              <a:t>                   </a:t>
            </a:r>
            <a:r>
              <a:rPr b="1" lang="ru-RU" sz="3600" spc="-1" strike="noStrike">
                <a:solidFill>
                  <a:schemeClr val="dk1"/>
                </a:solidFill>
                <a:latin typeface="Times New Roman"/>
              </a:rPr>
              <a:t>давать ПИТЬ, ЕСТЬ, КУРИТЬ!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Прямоугольник: скругленные углы 2"/>
          <p:cNvSpPr/>
          <p:nvPr/>
        </p:nvSpPr>
        <p:spPr>
          <a:xfrm>
            <a:off x="711360" y="5457960"/>
            <a:ext cx="9067320" cy="16761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d9fda6"/>
              </a:gs>
              <a:gs pos="3500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chemeClr val="dk1"/>
                </a:solidFill>
                <a:latin typeface="Times New Roman"/>
              </a:rPr>
              <a:t>Тампонада брюшной полости 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chemeClr val="dk1"/>
                </a:solidFill>
                <a:latin typeface="Times New Roman"/>
              </a:rPr>
              <a:t>                                 </a:t>
            </a:r>
            <a:r>
              <a:rPr b="1" lang="ru-RU" sz="4400" spc="-1" strike="noStrike" u="sng">
                <a:solidFill>
                  <a:srgbClr val="c00000"/>
                </a:solidFill>
                <a:uFillTx/>
                <a:latin typeface="Times New Roman"/>
              </a:rPr>
              <a:t>не выполняется!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1003320" y="438840"/>
            <a:ext cx="6019560" cy="59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Признаки массивного кровотечения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/>
          </p:nvPr>
        </p:nvSpPr>
        <p:spPr>
          <a:xfrm>
            <a:off x="769680" y="1571760"/>
            <a:ext cx="9524520" cy="492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343080" indent="-3430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1" lang="ru-RU" sz="2400" spc="-1" strike="noStrike">
                <a:solidFill>
                  <a:schemeClr val="dk1"/>
                </a:solidFill>
                <a:latin typeface="Times New Roman"/>
              </a:rPr>
              <a:t>Быстро растекающаяся лужа крови возле пострадавшего;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pPr marL="343080" indent="-3430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1" lang="ru-RU" sz="2400" spc="-1" strike="noStrike">
                <a:solidFill>
                  <a:schemeClr val="dk1"/>
                </a:solidFill>
                <a:latin typeface="Times New Roman"/>
              </a:rPr>
              <a:t>Фонтанирующая струя крови;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pPr marL="343080" indent="-3430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1" lang="ru-RU" sz="2400" spc="-1" strike="noStrike">
                <a:solidFill>
                  <a:schemeClr val="dk1"/>
                </a:solidFill>
                <a:latin typeface="Times New Roman"/>
              </a:rPr>
              <a:t>Пятно крови на одежде больше чем ладонь;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pPr marL="343080" indent="-34308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1" lang="ru-RU" sz="2400" spc="-1" strike="noStrike">
                <a:solidFill>
                  <a:schemeClr val="dk1"/>
                </a:solidFill>
                <a:latin typeface="Times New Roman"/>
              </a:rPr>
              <a:t>Травматическая ампутация конечностей.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  <a:p>
            <a:pPr indent="0">
              <a:lnSpc>
                <a:spcPct val="100000"/>
              </a:lnSpc>
              <a:buNone/>
            </a:pP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9" name="Рисунок 6" descr="depositphotos_225642970-stock-photo-close-shot-blood-droplets-white.jpg"/>
          <p:cNvPicPr/>
          <p:nvPr/>
        </p:nvPicPr>
        <p:blipFill>
          <a:blip r:embed="rId1"/>
          <a:stretch/>
        </p:blipFill>
        <p:spPr>
          <a:xfrm>
            <a:off x="-18000" y="4156200"/>
            <a:ext cx="4127040" cy="26161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80" name="Рисунок 7" descr="tcccc.jpg"/>
          <p:cNvPicPr/>
          <p:nvPr/>
        </p:nvPicPr>
        <p:blipFill>
          <a:blip r:embed="rId2"/>
          <a:stretch/>
        </p:blipFill>
        <p:spPr>
          <a:xfrm>
            <a:off x="6981840" y="4212720"/>
            <a:ext cx="3720240" cy="25596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81" name="Рисунок 8" descr="images (6).jpg"/>
          <p:cNvPicPr/>
          <p:nvPr/>
        </p:nvPicPr>
        <p:blipFill>
          <a:blip r:embed="rId3"/>
          <a:stretch/>
        </p:blipFill>
        <p:spPr>
          <a:xfrm>
            <a:off x="4091400" y="4245480"/>
            <a:ext cx="2880720" cy="2437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774720" y="467640"/>
            <a:ext cx="6950520" cy="61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Способы остановки кровотечений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3" name="Заголовок 1"/>
          <p:cNvSpPr/>
          <p:nvPr/>
        </p:nvSpPr>
        <p:spPr>
          <a:xfrm>
            <a:off x="1049400" y="2672640"/>
            <a:ext cx="8564040" cy="65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516250"/>
                </a:solidFill>
                <a:latin typeface="Times New Roman"/>
              </a:rPr>
              <a:t>Прямое давление на рану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Заголовок 1"/>
          <p:cNvSpPr/>
          <p:nvPr/>
        </p:nvSpPr>
        <p:spPr>
          <a:xfrm>
            <a:off x="1047240" y="3699000"/>
            <a:ext cx="8564040" cy="65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516250"/>
                </a:solidFill>
                <a:latin typeface="Times New Roman"/>
              </a:rPr>
              <a:t>Пальцевое прижатие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Заголовок 1"/>
          <p:cNvSpPr/>
          <p:nvPr/>
        </p:nvSpPr>
        <p:spPr>
          <a:xfrm>
            <a:off x="1033920" y="4882320"/>
            <a:ext cx="8564040" cy="65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516250"/>
                </a:solidFill>
                <a:latin typeface="Times New Roman"/>
              </a:rPr>
              <a:t>Применение специальных средств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Заголовок 1"/>
          <p:cNvSpPr/>
          <p:nvPr/>
        </p:nvSpPr>
        <p:spPr>
          <a:xfrm>
            <a:off x="774720" y="1035360"/>
            <a:ext cx="9448560" cy="1069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516250"/>
                </a:solidFill>
                <a:latin typeface="Times New Roman"/>
              </a:rPr>
              <a:t>предпочтительные в тактической медицине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Заголовок 1"/>
          <p:cNvSpPr/>
          <p:nvPr/>
        </p:nvSpPr>
        <p:spPr>
          <a:xfrm>
            <a:off x="1063800" y="5908680"/>
            <a:ext cx="8564040" cy="65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516250"/>
                </a:solidFill>
                <a:latin typeface="Times New Roman"/>
              </a:rPr>
              <a:t>Тугая тампонада раны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-364320" y="428760"/>
            <a:ext cx="8643600" cy="64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516250"/>
                </a:solidFill>
                <a:latin typeface="Times New Roman"/>
              </a:rPr>
              <a:t>Прямое давление на рану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9" name="AutoShape 2"/>
          <p:cNvSpPr/>
          <p:nvPr/>
        </p:nvSpPr>
        <p:spPr>
          <a:xfrm>
            <a:off x="5194440" y="36291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0" name="Рисунок 4" descr=""/>
          <p:cNvPicPr/>
          <p:nvPr/>
        </p:nvPicPr>
        <p:blipFill>
          <a:blip r:embed="rId1"/>
          <a:stretch/>
        </p:blipFill>
        <p:spPr>
          <a:xfrm>
            <a:off x="1603440" y="1419120"/>
            <a:ext cx="7791120" cy="5626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Заголовок 1"/>
          <p:cNvSpPr/>
          <p:nvPr/>
        </p:nvSpPr>
        <p:spPr>
          <a:xfrm>
            <a:off x="1155600" y="285840"/>
            <a:ext cx="5578560" cy="76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0280" rIns="80280" tIns="39960" bIns="39960" anchor="ctr">
            <a:noAutofit/>
          </a:bodyPr>
          <a:p>
            <a:pPr algn="ctr" defTabSz="914400">
              <a:lnSpc>
                <a:spcPct val="90000"/>
              </a:lnSpc>
            </a:pPr>
            <a:r>
              <a:rPr b="1" lang="ru-RU" sz="2800" spc="-1" strike="noStrike">
                <a:solidFill>
                  <a:schemeClr val="dk1"/>
                </a:solidFill>
                <a:latin typeface="Times New Roman"/>
              </a:rPr>
              <a:t>Пальцевое прижатие артерий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TextBox 11"/>
          <p:cNvSpPr/>
          <p:nvPr/>
        </p:nvSpPr>
        <p:spPr>
          <a:xfrm>
            <a:off x="927000" y="1343160"/>
            <a:ext cx="7614360" cy="338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 marL="300600" indent="-3006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3600" spc="-1" strike="noStrike">
                <a:solidFill>
                  <a:schemeClr val="dk1"/>
                </a:solidFill>
                <a:latin typeface="Times New Roman"/>
              </a:rPr>
              <a:t>Дави между сердцем и раной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 marL="300600" indent="-3006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3600" spc="-1" strike="noStrike">
                <a:solidFill>
                  <a:schemeClr val="dk1"/>
                </a:solidFill>
                <a:latin typeface="Times New Roman"/>
              </a:rPr>
              <a:t>Дави под прямым углом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 marL="300600" indent="-3006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3600" spc="-1" strike="noStrike">
                <a:solidFill>
                  <a:schemeClr val="dk1"/>
                </a:solidFill>
                <a:latin typeface="Times New Roman"/>
              </a:rPr>
              <a:t>Прижимай сосуд к кости 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 marL="300600" indent="-3006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3600" spc="-1" strike="noStrike">
                <a:solidFill>
                  <a:schemeClr val="dk1"/>
                </a:solidFill>
                <a:latin typeface="Times New Roman"/>
              </a:rPr>
              <a:t>Используй вес тела с прямыми руками (по возможности)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TextBox 12"/>
          <p:cNvSpPr/>
          <p:nvPr/>
        </p:nvSpPr>
        <p:spPr>
          <a:xfrm>
            <a:off x="234000" y="5229360"/>
            <a:ext cx="983664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c00000"/>
                </a:solidFill>
                <a:latin typeface="Times New Roman"/>
              </a:rPr>
              <a:t>Необходимо наработать устойчивый навык остановки кровотечений пальцевым прижатием артерий!!!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5576</TotalTime>
  <Words>657</Words>
  <Paragraphs>128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2024-01-22T16:44:10Z</dcterms:created>
  <dc:creator>Пользователь</dc:creator>
  <dc:description/>
  <dc:language>en-US</dc:language>
  <cp:lastModifiedBy>CRVSP</cp:lastModifiedBy>
  <dcterms:modified xsi:type="dcterms:W3CDTF">2024-05-03T14:09:21Z</dcterms:modified>
  <cp:revision>52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