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94" r:id="rId4"/>
    <p:sldId id="318" r:id="rId5"/>
    <p:sldId id="314" r:id="rId6"/>
    <p:sldId id="321" r:id="rId7"/>
    <p:sldId id="323" r:id="rId8"/>
    <p:sldId id="333" r:id="rId9"/>
    <p:sldId id="332" r:id="rId10"/>
    <p:sldId id="330" r:id="rId11"/>
    <p:sldId id="331" r:id="rId12"/>
    <p:sldId id="326" r:id="rId13"/>
    <p:sldId id="317" r:id="rId14"/>
    <p:sldId id="320" r:id="rId15"/>
    <p:sldId id="328" r:id="rId16"/>
    <p:sldId id="334" r:id="rId17"/>
    <p:sldId id="327" r:id="rId18"/>
    <p:sldId id="329" r:id="rId19"/>
    <p:sldId id="2711" r:id="rId20"/>
    <p:sldId id="2710" r:id="rId2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250"/>
    <a:srgbClr val="BBC4B5"/>
    <a:srgbClr val="50ABDA"/>
    <a:srgbClr val="47A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94699"/>
  </p:normalViewPr>
  <p:slideViewPr>
    <p:cSldViewPr>
      <p:cViewPr varScale="1">
        <p:scale>
          <a:sx n="71" d="100"/>
          <a:sy n="71" d="100"/>
        </p:scale>
        <p:origin x="152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20E3-A975-42A3-8E7C-17FC889F9BA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5058-F234-406F-A7FB-FE1CBA6A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ln w="5156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499334" y="6757034"/>
            <a:ext cx="1193165" cy="103505"/>
          </a:xfrm>
          <a:custGeom>
            <a:avLst/>
            <a:gdLst/>
            <a:ahLst/>
            <a:cxnLst/>
            <a:rect l="l" t="t" r="r" b="b"/>
            <a:pathLst>
              <a:path w="1193165" h="103504">
                <a:moveTo>
                  <a:pt x="94132" y="0"/>
                </a:moveTo>
                <a:lnTo>
                  <a:pt x="48018" y="0"/>
                </a:lnTo>
                <a:lnTo>
                  <a:pt x="0" y="25679"/>
                </a:lnTo>
                <a:lnTo>
                  <a:pt x="0" y="77482"/>
                </a:lnTo>
                <a:lnTo>
                  <a:pt x="48018" y="103162"/>
                </a:lnTo>
                <a:lnTo>
                  <a:pt x="94132" y="103162"/>
                </a:lnTo>
                <a:lnTo>
                  <a:pt x="32334" y="74168"/>
                </a:lnTo>
                <a:lnTo>
                  <a:pt x="32334" y="28524"/>
                </a:lnTo>
                <a:lnTo>
                  <a:pt x="94132" y="0"/>
                </a:lnTo>
                <a:close/>
              </a:path>
              <a:path w="1193165" h="103504">
                <a:moveTo>
                  <a:pt x="188264" y="0"/>
                </a:moveTo>
                <a:lnTo>
                  <a:pt x="142151" y="0"/>
                </a:lnTo>
                <a:lnTo>
                  <a:pt x="94132" y="25679"/>
                </a:lnTo>
                <a:lnTo>
                  <a:pt x="94132" y="77482"/>
                </a:lnTo>
                <a:lnTo>
                  <a:pt x="142151" y="103162"/>
                </a:lnTo>
                <a:lnTo>
                  <a:pt x="188264" y="103162"/>
                </a:lnTo>
                <a:lnTo>
                  <a:pt x="126466" y="74168"/>
                </a:lnTo>
                <a:lnTo>
                  <a:pt x="126466" y="28524"/>
                </a:lnTo>
                <a:lnTo>
                  <a:pt x="188264" y="0"/>
                </a:lnTo>
                <a:close/>
              </a:path>
              <a:path w="1193165" h="103504">
                <a:moveTo>
                  <a:pt x="287439" y="0"/>
                </a:moveTo>
                <a:lnTo>
                  <a:pt x="241325" y="0"/>
                </a:lnTo>
                <a:lnTo>
                  <a:pt x="193306" y="25679"/>
                </a:lnTo>
                <a:lnTo>
                  <a:pt x="193306" y="77482"/>
                </a:lnTo>
                <a:lnTo>
                  <a:pt x="241325" y="103162"/>
                </a:lnTo>
                <a:lnTo>
                  <a:pt x="287439" y="103162"/>
                </a:lnTo>
                <a:lnTo>
                  <a:pt x="225640" y="74168"/>
                </a:lnTo>
                <a:lnTo>
                  <a:pt x="225640" y="28524"/>
                </a:lnTo>
                <a:lnTo>
                  <a:pt x="287439" y="0"/>
                </a:lnTo>
                <a:close/>
              </a:path>
              <a:path w="1193165" h="103504">
                <a:moveTo>
                  <a:pt x="381571" y="0"/>
                </a:moveTo>
                <a:lnTo>
                  <a:pt x="335457" y="0"/>
                </a:lnTo>
                <a:lnTo>
                  <a:pt x="287439" y="25679"/>
                </a:lnTo>
                <a:lnTo>
                  <a:pt x="287439" y="77482"/>
                </a:lnTo>
                <a:lnTo>
                  <a:pt x="335457" y="103162"/>
                </a:lnTo>
                <a:lnTo>
                  <a:pt x="381571" y="103162"/>
                </a:lnTo>
                <a:lnTo>
                  <a:pt x="319773" y="74168"/>
                </a:lnTo>
                <a:lnTo>
                  <a:pt x="319773" y="28524"/>
                </a:lnTo>
                <a:lnTo>
                  <a:pt x="381571" y="0"/>
                </a:lnTo>
                <a:close/>
              </a:path>
              <a:path w="1193165" h="103504">
                <a:moveTo>
                  <a:pt x="475703" y="0"/>
                </a:moveTo>
                <a:lnTo>
                  <a:pt x="429590" y="0"/>
                </a:lnTo>
                <a:lnTo>
                  <a:pt x="381571" y="25679"/>
                </a:lnTo>
                <a:lnTo>
                  <a:pt x="381571" y="77482"/>
                </a:lnTo>
                <a:lnTo>
                  <a:pt x="429590" y="103162"/>
                </a:lnTo>
                <a:lnTo>
                  <a:pt x="475703" y="103162"/>
                </a:lnTo>
                <a:lnTo>
                  <a:pt x="413905" y="74168"/>
                </a:lnTo>
                <a:lnTo>
                  <a:pt x="413905" y="28524"/>
                </a:lnTo>
                <a:lnTo>
                  <a:pt x="475703" y="0"/>
                </a:lnTo>
                <a:close/>
              </a:path>
              <a:path w="1193165" h="103504">
                <a:moveTo>
                  <a:pt x="574890" y="0"/>
                </a:moveTo>
                <a:lnTo>
                  <a:pt x="528777" y="0"/>
                </a:lnTo>
                <a:lnTo>
                  <a:pt x="480758" y="25679"/>
                </a:lnTo>
                <a:lnTo>
                  <a:pt x="480758" y="77482"/>
                </a:lnTo>
                <a:lnTo>
                  <a:pt x="528777" y="103162"/>
                </a:lnTo>
                <a:lnTo>
                  <a:pt x="574890" y="103162"/>
                </a:lnTo>
                <a:lnTo>
                  <a:pt x="513092" y="74168"/>
                </a:lnTo>
                <a:lnTo>
                  <a:pt x="513092" y="28524"/>
                </a:lnTo>
                <a:lnTo>
                  <a:pt x="574890" y="0"/>
                </a:lnTo>
                <a:close/>
              </a:path>
              <a:path w="1193165" h="103504">
                <a:moveTo>
                  <a:pt x="669023" y="0"/>
                </a:moveTo>
                <a:lnTo>
                  <a:pt x="622909" y="0"/>
                </a:lnTo>
                <a:lnTo>
                  <a:pt x="574890" y="25679"/>
                </a:lnTo>
                <a:lnTo>
                  <a:pt x="574890" y="77482"/>
                </a:lnTo>
                <a:lnTo>
                  <a:pt x="622909" y="103162"/>
                </a:lnTo>
                <a:lnTo>
                  <a:pt x="669023" y="103162"/>
                </a:lnTo>
                <a:lnTo>
                  <a:pt x="607225" y="74168"/>
                </a:lnTo>
                <a:lnTo>
                  <a:pt x="607225" y="28524"/>
                </a:lnTo>
                <a:lnTo>
                  <a:pt x="669023" y="0"/>
                </a:lnTo>
                <a:close/>
              </a:path>
              <a:path w="1193165" h="103504">
                <a:moveTo>
                  <a:pt x="763143" y="0"/>
                </a:moveTo>
                <a:lnTo>
                  <a:pt x="717029" y="0"/>
                </a:lnTo>
                <a:lnTo>
                  <a:pt x="669010" y="25679"/>
                </a:lnTo>
                <a:lnTo>
                  <a:pt x="669010" y="77482"/>
                </a:lnTo>
                <a:lnTo>
                  <a:pt x="717029" y="103162"/>
                </a:lnTo>
                <a:lnTo>
                  <a:pt x="763143" y="103162"/>
                </a:lnTo>
                <a:lnTo>
                  <a:pt x="701344" y="74168"/>
                </a:lnTo>
                <a:lnTo>
                  <a:pt x="701344" y="28524"/>
                </a:lnTo>
                <a:lnTo>
                  <a:pt x="763143" y="0"/>
                </a:lnTo>
                <a:close/>
              </a:path>
              <a:path w="1193165" h="103504">
                <a:moveTo>
                  <a:pt x="862330" y="0"/>
                </a:moveTo>
                <a:lnTo>
                  <a:pt x="816216" y="0"/>
                </a:lnTo>
                <a:lnTo>
                  <a:pt x="768197" y="25679"/>
                </a:lnTo>
                <a:lnTo>
                  <a:pt x="768197" y="77482"/>
                </a:lnTo>
                <a:lnTo>
                  <a:pt x="816216" y="103162"/>
                </a:lnTo>
                <a:lnTo>
                  <a:pt x="862330" y="103162"/>
                </a:lnTo>
                <a:lnTo>
                  <a:pt x="800531" y="74168"/>
                </a:lnTo>
                <a:lnTo>
                  <a:pt x="800531" y="28524"/>
                </a:lnTo>
                <a:lnTo>
                  <a:pt x="862330" y="0"/>
                </a:lnTo>
                <a:close/>
              </a:path>
              <a:path w="1193165" h="103504">
                <a:moveTo>
                  <a:pt x="956462" y="0"/>
                </a:moveTo>
                <a:lnTo>
                  <a:pt x="910348" y="0"/>
                </a:lnTo>
                <a:lnTo>
                  <a:pt x="862330" y="25679"/>
                </a:lnTo>
                <a:lnTo>
                  <a:pt x="862330" y="77482"/>
                </a:lnTo>
                <a:lnTo>
                  <a:pt x="910348" y="103162"/>
                </a:lnTo>
                <a:lnTo>
                  <a:pt x="956462" y="103162"/>
                </a:lnTo>
                <a:lnTo>
                  <a:pt x="894664" y="74168"/>
                </a:lnTo>
                <a:lnTo>
                  <a:pt x="894664" y="28524"/>
                </a:lnTo>
                <a:lnTo>
                  <a:pt x="956462" y="0"/>
                </a:lnTo>
                <a:close/>
              </a:path>
              <a:path w="1193165" h="103504">
                <a:moveTo>
                  <a:pt x="1050594" y="0"/>
                </a:moveTo>
                <a:lnTo>
                  <a:pt x="1004481" y="0"/>
                </a:lnTo>
                <a:lnTo>
                  <a:pt x="956462" y="25679"/>
                </a:lnTo>
                <a:lnTo>
                  <a:pt x="956462" y="77482"/>
                </a:lnTo>
                <a:lnTo>
                  <a:pt x="1004481" y="103162"/>
                </a:lnTo>
                <a:lnTo>
                  <a:pt x="1050594" y="103162"/>
                </a:lnTo>
                <a:lnTo>
                  <a:pt x="988796" y="74168"/>
                </a:lnTo>
                <a:lnTo>
                  <a:pt x="988796" y="28524"/>
                </a:lnTo>
                <a:lnTo>
                  <a:pt x="1050594" y="0"/>
                </a:lnTo>
                <a:close/>
              </a:path>
              <a:path w="1193165" h="103504">
                <a:moveTo>
                  <a:pt x="1149781" y="0"/>
                </a:moveTo>
                <a:lnTo>
                  <a:pt x="1103668" y="0"/>
                </a:lnTo>
                <a:lnTo>
                  <a:pt x="1055649" y="25679"/>
                </a:lnTo>
                <a:lnTo>
                  <a:pt x="1055649" y="77482"/>
                </a:lnTo>
                <a:lnTo>
                  <a:pt x="1103668" y="103162"/>
                </a:lnTo>
                <a:lnTo>
                  <a:pt x="1149781" y="103162"/>
                </a:lnTo>
                <a:lnTo>
                  <a:pt x="1087983" y="74168"/>
                </a:lnTo>
                <a:lnTo>
                  <a:pt x="1087983" y="28524"/>
                </a:lnTo>
                <a:lnTo>
                  <a:pt x="1149781" y="0"/>
                </a:lnTo>
                <a:close/>
              </a:path>
              <a:path w="1193165" h="103504">
                <a:moveTo>
                  <a:pt x="1192669" y="2743"/>
                </a:moveTo>
                <a:lnTo>
                  <a:pt x="1149769" y="25679"/>
                </a:lnTo>
                <a:lnTo>
                  <a:pt x="1149769" y="77482"/>
                </a:lnTo>
                <a:lnTo>
                  <a:pt x="1192669" y="100418"/>
                </a:lnTo>
                <a:lnTo>
                  <a:pt x="1192669" y="79121"/>
                </a:lnTo>
                <a:lnTo>
                  <a:pt x="1182103" y="74168"/>
                </a:lnTo>
                <a:lnTo>
                  <a:pt x="1182103" y="28524"/>
                </a:lnTo>
                <a:lnTo>
                  <a:pt x="1192669" y="23647"/>
                </a:lnTo>
                <a:lnTo>
                  <a:pt x="1192669" y="2743"/>
                </a:lnTo>
                <a:close/>
              </a:path>
            </a:pathLst>
          </a:custGeom>
          <a:solidFill>
            <a:srgbClr val="949A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71002" y="6918411"/>
            <a:ext cx="3321050" cy="165735"/>
          </a:xfrm>
          <a:custGeom>
            <a:avLst/>
            <a:gdLst/>
            <a:ahLst/>
            <a:cxnLst/>
            <a:rect l="l" t="t" r="r" b="b"/>
            <a:pathLst>
              <a:path w="3321050" h="165734">
                <a:moveTo>
                  <a:pt x="3321000" y="0"/>
                </a:moveTo>
                <a:lnTo>
                  <a:pt x="2003018" y="0"/>
                </a:lnTo>
                <a:lnTo>
                  <a:pt x="1590116" y="165125"/>
                </a:lnTo>
                <a:lnTo>
                  <a:pt x="0" y="165125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78159" y="7000977"/>
            <a:ext cx="1614170" cy="309880"/>
          </a:xfrm>
          <a:custGeom>
            <a:avLst/>
            <a:gdLst/>
            <a:ahLst/>
            <a:cxnLst/>
            <a:rect l="l" t="t" r="r" b="b"/>
            <a:pathLst>
              <a:path w="1614170" h="309879">
                <a:moveTo>
                  <a:pt x="1613843" y="309359"/>
                </a:moveTo>
                <a:lnTo>
                  <a:pt x="1043139" y="309359"/>
                </a:lnTo>
                <a:lnTo>
                  <a:pt x="676808" y="165354"/>
                </a:lnTo>
                <a:lnTo>
                  <a:pt x="0" y="165354"/>
                </a:lnTo>
                <a:lnTo>
                  <a:pt x="0" y="87744"/>
                </a:lnTo>
                <a:lnTo>
                  <a:pt x="223202" y="0"/>
                </a:lnTo>
                <a:lnTo>
                  <a:pt x="1613843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078165" y="7000977"/>
            <a:ext cx="1614170" cy="309880"/>
          </a:xfrm>
          <a:custGeom>
            <a:avLst/>
            <a:gdLst/>
            <a:ahLst/>
            <a:cxnLst/>
            <a:rect l="l" t="t" r="r" b="b"/>
            <a:pathLst>
              <a:path w="1614170" h="309879">
                <a:moveTo>
                  <a:pt x="1613837" y="0"/>
                </a:moveTo>
                <a:lnTo>
                  <a:pt x="223189" y="0"/>
                </a:lnTo>
                <a:lnTo>
                  <a:pt x="0" y="87744"/>
                </a:lnTo>
                <a:lnTo>
                  <a:pt x="0" y="165354"/>
                </a:lnTo>
                <a:lnTo>
                  <a:pt x="676795" y="165354"/>
                </a:lnTo>
                <a:lnTo>
                  <a:pt x="1043127" y="309359"/>
                </a:lnTo>
                <a:lnTo>
                  <a:pt x="1613837" y="309359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390820" y="6759453"/>
            <a:ext cx="2132965" cy="281940"/>
          </a:xfrm>
          <a:custGeom>
            <a:avLst/>
            <a:gdLst/>
            <a:ahLst/>
            <a:cxnLst/>
            <a:rect l="l" t="t" r="r" b="b"/>
            <a:pathLst>
              <a:path w="2132965" h="281940">
                <a:moveTo>
                  <a:pt x="2132698" y="10223"/>
                </a:moveTo>
                <a:lnTo>
                  <a:pt x="2132698" y="0"/>
                </a:lnTo>
                <a:lnTo>
                  <a:pt x="1835315" y="0"/>
                </a:lnTo>
                <a:lnTo>
                  <a:pt x="1458048" y="161569"/>
                </a:lnTo>
                <a:lnTo>
                  <a:pt x="214452" y="161569"/>
                </a:lnTo>
                <a:lnTo>
                  <a:pt x="0" y="281901"/>
                </a:lnTo>
                <a:lnTo>
                  <a:pt x="1509420" y="281901"/>
                </a:lnTo>
                <a:lnTo>
                  <a:pt x="1949881" y="100723"/>
                </a:lnTo>
                <a:lnTo>
                  <a:pt x="2132698" y="100723"/>
                </a:lnTo>
                <a:lnTo>
                  <a:pt x="2132698" y="88087"/>
                </a:lnTo>
                <a:lnTo>
                  <a:pt x="2108339" y="75057"/>
                </a:lnTo>
                <a:lnTo>
                  <a:pt x="2108339" y="23253"/>
                </a:lnTo>
                <a:lnTo>
                  <a:pt x="2132698" y="10223"/>
                </a:lnTo>
                <a:close/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371006" y="7115931"/>
            <a:ext cx="1701800" cy="50800"/>
          </a:xfrm>
          <a:custGeom>
            <a:avLst/>
            <a:gdLst/>
            <a:ahLst/>
            <a:cxnLst/>
            <a:rect l="l" t="t" r="r" b="b"/>
            <a:pathLst>
              <a:path w="1701800" h="50800">
                <a:moveTo>
                  <a:pt x="1701495" y="50406"/>
                </a:moveTo>
                <a:lnTo>
                  <a:pt x="1289291" y="50406"/>
                </a:lnTo>
                <a:lnTo>
                  <a:pt x="1168692" y="0"/>
                </a:ln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422835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272574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122312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972051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821789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71529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21266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371006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11052" y="4479950"/>
            <a:ext cx="1870075" cy="1873250"/>
          </a:xfrm>
          <a:custGeom>
            <a:avLst/>
            <a:gdLst/>
            <a:ahLst/>
            <a:cxnLst/>
            <a:rect l="l" t="t" r="r" b="b"/>
            <a:pathLst>
              <a:path w="1870075" h="1873250">
                <a:moveTo>
                  <a:pt x="1869897" y="0"/>
                </a:moveTo>
                <a:lnTo>
                  <a:pt x="0" y="0"/>
                </a:lnTo>
                <a:lnTo>
                  <a:pt x="0" y="1872678"/>
                </a:lnTo>
                <a:lnTo>
                  <a:pt x="1869897" y="1872678"/>
                </a:lnTo>
                <a:lnTo>
                  <a:pt x="1869897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93213" y="3514966"/>
            <a:ext cx="906144" cy="151130"/>
          </a:xfrm>
          <a:custGeom>
            <a:avLst/>
            <a:gdLst/>
            <a:ahLst/>
            <a:cxnLst/>
            <a:rect l="l" t="t" r="r" b="b"/>
            <a:pathLst>
              <a:path w="906144" h="151129">
                <a:moveTo>
                  <a:pt x="446316" y="0"/>
                </a:moveTo>
                <a:lnTo>
                  <a:pt x="292506" y="0"/>
                </a:lnTo>
                <a:lnTo>
                  <a:pt x="0" y="150533"/>
                </a:lnTo>
                <a:lnTo>
                  <a:pt x="153809" y="150533"/>
                </a:lnTo>
                <a:lnTo>
                  <a:pt x="446316" y="0"/>
                </a:lnTo>
                <a:close/>
              </a:path>
              <a:path w="906144" h="151129">
                <a:moveTo>
                  <a:pt x="671791" y="0"/>
                </a:moveTo>
                <a:lnTo>
                  <a:pt x="517982" y="0"/>
                </a:lnTo>
                <a:lnTo>
                  <a:pt x="225475" y="150533"/>
                </a:lnTo>
                <a:lnTo>
                  <a:pt x="379285" y="150533"/>
                </a:lnTo>
                <a:lnTo>
                  <a:pt x="671791" y="0"/>
                </a:lnTo>
                <a:close/>
              </a:path>
              <a:path w="906144" h="151129">
                <a:moveTo>
                  <a:pt x="905852" y="0"/>
                </a:moveTo>
                <a:lnTo>
                  <a:pt x="752043" y="0"/>
                </a:lnTo>
                <a:lnTo>
                  <a:pt x="459536" y="150533"/>
                </a:lnTo>
                <a:lnTo>
                  <a:pt x="613346" y="150533"/>
                </a:lnTo>
                <a:lnTo>
                  <a:pt x="905852" y="0"/>
                </a:lnTo>
                <a:close/>
              </a:path>
            </a:pathLst>
          </a:custGeom>
          <a:solidFill>
            <a:srgbClr val="516250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78232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446316" y="0"/>
                </a:moveTo>
                <a:lnTo>
                  <a:pt x="153809" y="150533"/>
                </a:lnTo>
                <a:lnTo>
                  <a:pt x="0" y="150533"/>
                </a:lnTo>
                <a:lnTo>
                  <a:pt x="292506" y="0"/>
                </a:lnTo>
                <a:lnTo>
                  <a:pt x="446316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12289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446316" y="0"/>
                </a:moveTo>
                <a:lnTo>
                  <a:pt x="153809" y="150533"/>
                </a:lnTo>
                <a:lnTo>
                  <a:pt x="0" y="150533"/>
                </a:lnTo>
                <a:lnTo>
                  <a:pt x="292506" y="0"/>
                </a:lnTo>
                <a:lnTo>
                  <a:pt x="446316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84780" y="3499205"/>
            <a:ext cx="1388745" cy="183515"/>
          </a:xfrm>
          <a:custGeom>
            <a:avLst/>
            <a:gdLst/>
            <a:ahLst/>
            <a:cxnLst/>
            <a:rect l="l" t="t" r="r" b="b"/>
            <a:pathLst>
              <a:path w="1388745" h="183514">
                <a:moveTo>
                  <a:pt x="1388452" y="0"/>
                </a:moveTo>
                <a:lnTo>
                  <a:pt x="0" y="0"/>
                </a:lnTo>
                <a:lnTo>
                  <a:pt x="0" y="183197"/>
                </a:lnTo>
                <a:lnTo>
                  <a:pt x="1388452" y="183197"/>
                </a:lnTo>
                <a:lnTo>
                  <a:pt x="1388452" y="0"/>
                </a:lnTo>
                <a:close/>
              </a:path>
            </a:pathLst>
          </a:custGeom>
          <a:solidFill>
            <a:srgbClr val="1D1D1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92924" y="3514966"/>
            <a:ext cx="906144" cy="151130"/>
          </a:xfrm>
          <a:custGeom>
            <a:avLst/>
            <a:gdLst/>
            <a:ahLst/>
            <a:cxnLst/>
            <a:rect l="l" t="t" r="r" b="b"/>
            <a:pathLst>
              <a:path w="906145" h="151129">
                <a:moveTo>
                  <a:pt x="446316" y="150533"/>
                </a:moveTo>
                <a:lnTo>
                  <a:pt x="153809" y="0"/>
                </a:lnTo>
                <a:lnTo>
                  <a:pt x="0" y="0"/>
                </a:lnTo>
                <a:lnTo>
                  <a:pt x="292506" y="150533"/>
                </a:lnTo>
                <a:lnTo>
                  <a:pt x="446316" y="150533"/>
                </a:lnTo>
                <a:close/>
              </a:path>
              <a:path w="906145" h="151129">
                <a:moveTo>
                  <a:pt x="680364" y="150533"/>
                </a:moveTo>
                <a:lnTo>
                  <a:pt x="387858" y="0"/>
                </a:lnTo>
                <a:lnTo>
                  <a:pt x="234048" y="0"/>
                </a:lnTo>
                <a:lnTo>
                  <a:pt x="526554" y="150533"/>
                </a:lnTo>
                <a:lnTo>
                  <a:pt x="680364" y="150533"/>
                </a:lnTo>
                <a:close/>
              </a:path>
              <a:path w="906145" h="151129">
                <a:moveTo>
                  <a:pt x="905840" y="150533"/>
                </a:moveTo>
                <a:lnTo>
                  <a:pt x="613333" y="0"/>
                </a:lnTo>
                <a:lnTo>
                  <a:pt x="459524" y="0"/>
                </a:lnTo>
                <a:lnTo>
                  <a:pt x="752030" y="150533"/>
                </a:lnTo>
                <a:lnTo>
                  <a:pt x="905840" y="150533"/>
                </a:lnTo>
                <a:close/>
              </a:path>
            </a:pathLst>
          </a:custGeom>
          <a:solidFill>
            <a:srgbClr val="516250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67450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0" y="0"/>
                </a:moveTo>
                <a:lnTo>
                  <a:pt x="292506" y="150533"/>
                </a:lnTo>
                <a:lnTo>
                  <a:pt x="446316" y="150533"/>
                </a:lnTo>
                <a:lnTo>
                  <a:pt x="153809" y="0"/>
                </a:lnTo>
                <a:lnTo>
                  <a:pt x="0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33394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0" y="0"/>
                </a:moveTo>
                <a:lnTo>
                  <a:pt x="292506" y="150533"/>
                </a:lnTo>
                <a:lnTo>
                  <a:pt x="446316" y="150533"/>
                </a:lnTo>
                <a:lnTo>
                  <a:pt x="153809" y="0"/>
                </a:lnTo>
                <a:lnTo>
                  <a:pt x="0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018769" y="3499205"/>
            <a:ext cx="1387475" cy="183515"/>
          </a:xfrm>
          <a:custGeom>
            <a:avLst/>
            <a:gdLst/>
            <a:ahLst/>
            <a:cxnLst/>
            <a:rect l="l" t="t" r="r" b="b"/>
            <a:pathLst>
              <a:path w="1387475" h="183514">
                <a:moveTo>
                  <a:pt x="1387411" y="0"/>
                </a:moveTo>
                <a:lnTo>
                  <a:pt x="0" y="0"/>
                </a:lnTo>
                <a:lnTo>
                  <a:pt x="0" y="183197"/>
                </a:lnTo>
                <a:lnTo>
                  <a:pt x="1387411" y="183197"/>
                </a:lnTo>
                <a:lnTo>
                  <a:pt x="1387411" y="0"/>
                </a:lnTo>
                <a:close/>
              </a:path>
            </a:pathLst>
          </a:custGeom>
          <a:solidFill>
            <a:srgbClr val="1D1D1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214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0586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9589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3330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702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6074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2446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81889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9458" y="354176"/>
            <a:ext cx="3609340" cy="114935"/>
          </a:xfrm>
          <a:custGeom>
            <a:avLst/>
            <a:gdLst/>
            <a:ahLst/>
            <a:cxnLst/>
            <a:rect l="l" t="t" r="r" b="b"/>
            <a:pathLst>
              <a:path w="3609340" h="114934">
                <a:moveTo>
                  <a:pt x="3608908" y="114566"/>
                </a:moveTo>
                <a:lnTo>
                  <a:pt x="687819" y="114566"/>
                </a:lnTo>
                <a:lnTo>
                  <a:pt x="448729" y="0"/>
                </a:ln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631050"/>
            <a:ext cx="3604260" cy="601980"/>
          </a:xfrm>
          <a:custGeom>
            <a:avLst/>
            <a:gdLst/>
            <a:ahLst/>
            <a:cxnLst/>
            <a:rect l="l" t="t" r="r" b="b"/>
            <a:pathLst>
              <a:path w="3604260" h="601980">
                <a:moveTo>
                  <a:pt x="3603801" y="0"/>
                </a:moveTo>
                <a:lnTo>
                  <a:pt x="136320" y="0"/>
                </a:lnTo>
                <a:lnTo>
                  <a:pt x="0" y="70636"/>
                </a:lnTo>
              </a:path>
              <a:path w="3604260" h="601980">
                <a:moveTo>
                  <a:pt x="0" y="601484"/>
                </a:moveTo>
                <a:lnTo>
                  <a:pt x="546123" y="601484"/>
                </a:lnTo>
                <a:lnTo>
                  <a:pt x="1294814" y="233908"/>
                </a:lnTo>
                <a:lnTo>
                  <a:pt x="3151782" y="233908"/>
                </a:lnTo>
                <a:lnTo>
                  <a:pt x="3603801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07427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07427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94664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94664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8190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8190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6913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6913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5637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5637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43612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43612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30849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30849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18086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18086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05323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05323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2559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2559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979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7979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6703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6703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5427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427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4150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4150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2874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2874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2469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4534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65007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87072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568781" y="15538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99"/>
                </a:lnTo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201903" y="234339"/>
            <a:ext cx="1284605" cy="0"/>
          </a:xfrm>
          <a:custGeom>
            <a:avLst/>
            <a:gdLst/>
            <a:ahLst/>
            <a:cxnLst/>
            <a:rect l="l" t="t" r="r" b="b"/>
            <a:pathLst>
              <a:path w="1284604">
                <a:moveTo>
                  <a:pt x="0" y="0"/>
                </a:moveTo>
                <a:lnTo>
                  <a:pt x="1284013" y="0"/>
                </a:lnTo>
              </a:path>
            </a:pathLst>
          </a:custGeom>
          <a:ln w="22631">
            <a:solidFill>
              <a:srgbClr val="5162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0"/>
            <a:ext cx="4483100" cy="1454785"/>
          </a:xfrm>
          <a:custGeom>
            <a:avLst/>
            <a:gdLst/>
            <a:ahLst/>
            <a:cxnLst/>
            <a:rect l="l" t="t" r="r" b="b"/>
            <a:pathLst>
              <a:path w="4483100" h="1454785">
                <a:moveTo>
                  <a:pt x="4483086" y="0"/>
                </a:moveTo>
                <a:lnTo>
                  <a:pt x="4483086" y="349780"/>
                </a:lnTo>
                <a:lnTo>
                  <a:pt x="2311182" y="1454451"/>
                </a:lnTo>
                <a:lnTo>
                  <a:pt x="0" y="1454451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1676636"/>
            <a:ext cx="342265" cy="1642110"/>
          </a:xfrm>
          <a:custGeom>
            <a:avLst/>
            <a:gdLst/>
            <a:ahLst/>
            <a:cxnLst/>
            <a:rect l="l" t="t" r="r" b="b"/>
            <a:pathLst>
              <a:path w="342265" h="1642110">
                <a:moveTo>
                  <a:pt x="342178" y="1635899"/>
                </a:moveTo>
                <a:lnTo>
                  <a:pt x="342178" y="444893"/>
                </a:lnTo>
                <a:lnTo>
                  <a:pt x="125440" y="0"/>
                </a:lnTo>
                <a:lnTo>
                  <a:pt x="0" y="3802"/>
                </a:lnTo>
              </a:path>
              <a:path w="342265" h="1642110">
                <a:moveTo>
                  <a:pt x="0" y="1641901"/>
                </a:moveTo>
                <a:lnTo>
                  <a:pt x="342178" y="1635899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3405976"/>
            <a:ext cx="342265" cy="1281430"/>
          </a:xfrm>
          <a:custGeom>
            <a:avLst/>
            <a:gdLst/>
            <a:ahLst/>
            <a:cxnLst/>
            <a:rect l="l" t="t" r="r" b="b"/>
            <a:pathLst>
              <a:path w="342265" h="1281429">
                <a:moveTo>
                  <a:pt x="342178" y="1281391"/>
                </a:moveTo>
                <a:lnTo>
                  <a:pt x="342178" y="662051"/>
                </a:lnTo>
                <a:lnTo>
                  <a:pt x="342178" y="0"/>
                </a:lnTo>
                <a:lnTo>
                  <a:pt x="0" y="0"/>
                </a:lnTo>
              </a:path>
              <a:path w="342265" h="1281429">
                <a:moveTo>
                  <a:pt x="0" y="1281391"/>
                </a:moveTo>
                <a:lnTo>
                  <a:pt x="342178" y="1281391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4763329"/>
            <a:ext cx="342265" cy="2520315"/>
          </a:xfrm>
          <a:custGeom>
            <a:avLst/>
            <a:gdLst/>
            <a:ahLst/>
            <a:cxnLst/>
            <a:rect l="l" t="t" r="r" b="b"/>
            <a:pathLst>
              <a:path w="342265" h="2520315">
                <a:moveTo>
                  <a:pt x="342178" y="0"/>
                </a:moveTo>
                <a:lnTo>
                  <a:pt x="342178" y="2075306"/>
                </a:lnTo>
                <a:lnTo>
                  <a:pt x="125440" y="2520200"/>
                </a:lnTo>
                <a:lnTo>
                  <a:pt x="0" y="2520200"/>
                </a:lnTo>
              </a:path>
              <a:path w="342265" h="2520315">
                <a:moveTo>
                  <a:pt x="0" y="0"/>
                </a:moveTo>
                <a:lnTo>
                  <a:pt x="342178" y="0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59359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5" h="64135">
                <a:moveTo>
                  <a:pt x="271119" y="63665"/>
                </a:moveTo>
                <a:lnTo>
                  <a:pt x="157200" y="5041"/>
                </a:lnTo>
                <a:lnTo>
                  <a:pt x="0" y="5041"/>
                </a:lnTo>
                <a:lnTo>
                  <a:pt x="0" y="63665"/>
                </a:lnTo>
                <a:lnTo>
                  <a:pt x="271119" y="63665"/>
                </a:lnTo>
                <a:close/>
              </a:path>
              <a:path w="2331085" h="64135">
                <a:moveTo>
                  <a:pt x="366522" y="63665"/>
                </a:moveTo>
                <a:lnTo>
                  <a:pt x="252603" y="5041"/>
                </a:lnTo>
                <a:lnTo>
                  <a:pt x="192697" y="5041"/>
                </a:lnTo>
                <a:lnTo>
                  <a:pt x="306628" y="63665"/>
                </a:lnTo>
                <a:lnTo>
                  <a:pt x="366522" y="63665"/>
                </a:lnTo>
                <a:close/>
              </a:path>
              <a:path w="2331085" h="64135">
                <a:moveTo>
                  <a:pt x="453440" y="58623"/>
                </a:moveTo>
                <a:lnTo>
                  <a:pt x="339521" y="0"/>
                </a:lnTo>
                <a:lnTo>
                  <a:pt x="279615" y="0"/>
                </a:lnTo>
                <a:lnTo>
                  <a:pt x="393547" y="58623"/>
                </a:lnTo>
                <a:lnTo>
                  <a:pt x="453440" y="58623"/>
                </a:lnTo>
                <a:close/>
              </a:path>
              <a:path w="2331085" h="64135">
                <a:moveTo>
                  <a:pt x="544601" y="58623"/>
                </a:moveTo>
                <a:lnTo>
                  <a:pt x="430682" y="0"/>
                </a:lnTo>
                <a:lnTo>
                  <a:pt x="370776" y="0"/>
                </a:lnTo>
                <a:lnTo>
                  <a:pt x="484708" y="58623"/>
                </a:lnTo>
                <a:lnTo>
                  <a:pt x="544601" y="58623"/>
                </a:lnTo>
                <a:close/>
              </a:path>
              <a:path w="2331085" h="64135">
                <a:moveTo>
                  <a:pt x="632421" y="58623"/>
                </a:moveTo>
                <a:lnTo>
                  <a:pt x="518502" y="0"/>
                </a:lnTo>
                <a:lnTo>
                  <a:pt x="458597" y="0"/>
                </a:lnTo>
                <a:lnTo>
                  <a:pt x="572528" y="58623"/>
                </a:lnTo>
                <a:lnTo>
                  <a:pt x="632421" y="58623"/>
                </a:lnTo>
                <a:close/>
              </a:path>
              <a:path w="2331085" h="64135">
                <a:moveTo>
                  <a:pt x="723569" y="58623"/>
                </a:moveTo>
                <a:lnTo>
                  <a:pt x="609650" y="0"/>
                </a:lnTo>
                <a:lnTo>
                  <a:pt x="549744" y="0"/>
                </a:lnTo>
                <a:lnTo>
                  <a:pt x="663676" y="58623"/>
                </a:lnTo>
                <a:lnTo>
                  <a:pt x="723569" y="58623"/>
                </a:lnTo>
                <a:close/>
              </a:path>
              <a:path w="2331085" h="64135">
                <a:moveTo>
                  <a:pt x="814730" y="58623"/>
                </a:moveTo>
                <a:lnTo>
                  <a:pt x="700811" y="0"/>
                </a:lnTo>
                <a:lnTo>
                  <a:pt x="640905" y="0"/>
                </a:lnTo>
                <a:lnTo>
                  <a:pt x="754837" y="58623"/>
                </a:lnTo>
                <a:lnTo>
                  <a:pt x="814730" y="58623"/>
                </a:lnTo>
                <a:close/>
              </a:path>
              <a:path w="2331085" h="64135">
                <a:moveTo>
                  <a:pt x="902550" y="58623"/>
                </a:moveTo>
                <a:lnTo>
                  <a:pt x="788631" y="0"/>
                </a:lnTo>
                <a:lnTo>
                  <a:pt x="728726" y="0"/>
                </a:lnTo>
                <a:lnTo>
                  <a:pt x="842657" y="58623"/>
                </a:lnTo>
                <a:lnTo>
                  <a:pt x="902550" y="58623"/>
                </a:lnTo>
                <a:close/>
              </a:path>
              <a:path w="2331085" h="64135">
                <a:moveTo>
                  <a:pt x="993711" y="58623"/>
                </a:moveTo>
                <a:lnTo>
                  <a:pt x="879792" y="0"/>
                </a:lnTo>
                <a:lnTo>
                  <a:pt x="819886" y="0"/>
                </a:lnTo>
                <a:lnTo>
                  <a:pt x="933818" y="58623"/>
                </a:lnTo>
                <a:lnTo>
                  <a:pt x="993711" y="58623"/>
                </a:lnTo>
                <a:close/>
              </a:path>
              <a:path w="2331085" h="64135">
                <a:moveTo>
                  <a:pt x="1081532" y="58623"/>
                </a:moveTo>
                <a:lnTo>
                  <a:pt x="967613" y="0"/>
                </a:lnTo>
                <a:lnTo>
                  <a:pt x="907707" y="0"/>
                </a:lnTo>
                <a:lnTo>
                  <a:pt x="1021638" y="58623"/>
                </a:lnTo>
                <a:lnTo>
                  <a:pt x="1081532" y="58623"/>
                </a:lnTo>
                <a:close/>
              </a:path>
              <a:path w="2331085" h="64135">
                <a:moveTo>
                  <a:pt x="1169339" y="58623"/>
                </a:moveTo>
                <a:lnTo>
                  <a:pt x="1055420" y="0"/>
                </a:lnTo>
                <a:lnTo>
                  <a:pt x="995514" y="0"/>
                </a:lnTo>
                <a:lnTo>
                  <a:pt x="1109433" y="58623"/>
                </a:lnTo>
                <a:lnTo>
                  <a:pt x="1169339" y="58623"/>
                </a:lnTo>
                <a:close/>
              </a:path>
              <a:path w="2331085" h="64135">
                <a:moveTo>
                  <a:pt x="1260500" y="58623"/>
                </a:moveTo>
                <a:lnTo>
                  <a:pt x="1146581" y="0"/>
                </a:lnTo>
                <a:lnTo>
                  <a:pt x="1086675" y="0"/>
                </a:lnTo>
                <a:lnTo>
                  <a:pt x="1200607" y="58623"/>
                </a:lnTo>
                <a:lnTo>
                  <a:pt x="1260500" y="58623"/>
                </a:lnTo>
                <a:close/>
              </a:path>
              <a:path w="2331085" h="64135">
                <a:moveTo>
                  <a:pt x="1348320" y="58623"/>
                </a:moveTo>
                <a:lnTo>
                  <a:pt x="1234401" y="0"/>
                </a:lnTo>
                <a:lnTo>
                  <a:pt x="1174496" y="0"/>
                </a:lnTo>
                <a:lnTo>
                  <a:pt x="1288415" y="58623"/>
                </a:lnTo>
                <a:lnTo>
                  <a:pt x="1348320" y="58623"/>
                </a:lnTo>
                <a:close/>
              </a:path>
              <a:path w="2331085" h="64135">
                <a:moveTo>
                  <a:pt x="1439481" y="58623"/>
                </a:moveTo>
                <a:lnTo>
                  <a:pt x="1325562" y="0"/>
                </a:lnTo>
                <a:lnTo>
                  <a:pt x="1265656" y="0"/>
                </a:lnTo>
                <a:lnTo>
                  <a:pt x="1379575" y="58623"/>
                </a:lnTo>
                <a:lnTo>
                  <a:pt x="1439481" y="58623"/>
                </a:lnTo>
                <a:close/>
              </a:path>
              <a:path w="2331085" h="64135">
                <a:moveTo>
                  <a:pt x="1527289" y="58623"/>
                </a:moveTo>
                <a:lnTo>
                  <a:pt x="1413370" y="0"/>
                </a:lnTo>
                <a:lnTo>
                  <a:pt x="1353464" y="0"/>
                </a:lnTo>
                <a:lnTo>
                  <a:pt x="1467383" y="58623"/>
                </a:lnTo>
                <a:lnTo>
                  <a:pt x="1527289" y="58623"/>
                </a:lnTo>
                <a:close/>
              </a:path>
              <a:path w="2331085" h="64135">
                <a:moveTo>
                  <a:pt x="1615109" y="58623"/>
                </a:moveTo>
                <a:lnTo>
                  <a:pt x="1501190" y="0"/>
                </a:lnTo>
                <a:lnTo>
                  <a:pt x="1441284" y="0"/>
                </a:lnTo>
                <a:lnTo>
                  <a:pt x="1555216" y="58623"/>
                </a:lnTo>
                <a:lnTo>
                  <a:pt x="1615109" y="58623"/>
                </a:lnTo>
                <a:close/>
              </a:path>
              <a:path w="2331085" h="64135">
                <a:moveTo>
                  <a:pt x="1706270" y="58623"/>
                </a:moveTo>
                <a:lnTo>
                  <a:pt x="1592351" y="0"/>
                </a:lnTo>
                <a:lnTo>
                  <a:pt x="1532445" y="0"/>
                </a:lnTo>
                <a:lnTo>
                  <a:pt x="1646364" y="58623"/>
                </a:lnTo>
                <a:lnTo>
                  <a:pt x="1706270" y="58623"/>
                </a:lnTo>
                <a:close/>
              </a:path>
              <a:path w="2331085" h="64135">
                <a:moveTo>
                  <a:pt x="1794090" y="58623"/>
                </a:moveTo>
                <a:lnTo>
                  <a:pt x="1680171" y="0"/>
                </a:lnTo>
                <a:lnTo>
                  <a:pt x="1620266" y="0"/>
                </a:lnTo>
                <a:lnTo>
                  <a:pt x="1734197" y="58623"/>
                </a:lnTo>
                <a:lnTo>
                  <a:pt x="1794090" y="58623"/>
                </a:lnTo>
                <a:close/>
              </a:path>
              <a:path w="2331085" h="64135">
                <a:moveTo>
                  <a:pt x="1973059" y="58623"/>
                </a:moveTo>
                <a:lnTo>
                  <a:pt x="1859140" y="0"/>
                </a:lnTo>
                <a:lnTo>
                  <a:pt x="1799234" y="0"/>
                </a:lnTo>
                <a:lnTo>
                  <a:pt x="1913166" y="58623"/>
                </a:lnTo>
                <a:lnTo>
                  <a:pt x="1973059" y="58623"/>
                </a:lnTo>
                <a:close/>
              </a:path>
              <a:path w="2331085" h="64135">
                <a:moveTo>
                  <a:pt x="2152040" y="58623"/>
                </a:moveTo>
                <a:lnTo>
                  <a:pt x="2038121" y="0"/>
                </a:lnTo>
                <a:lnTo>
                  <a:pt x="1978215" y="0"/>
                </a:lnTo>
                <a:lnTo>
                  <a:pt x="2092147" y="58623"/>
                </a:lnTo>
                <a:lnTo>
                  <a:pt x="2152040" y="58623"/>
                </a:lnTo>
                <a:close/>
              </a:path>
              <a:path w="2331085" h="64135">
                <a:moveTo>
                  <a:pt x="2331008" y="58623"/>
                </a:moveTo>
                <a:lnTo>
                  <a:pt x="2217089" y="0"/>
                </a:lnTo>
                <a:lnTo>
                  <a:pt x="2157184" y="0"/>
                </a:lnTo>
                <a:lnTo>
                  <a:pt x="2271115" y="58623"/>
                </a:lnTo>
                <a:lnTo>
                  <a:pt x="2331008" y="58623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7033200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7395999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77588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1216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4844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8472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21000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572805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7033200" y="354176"/>
            <a:ext cx="3609340" cy="114935"/>
          </a:xfrm>
          <a:custGeom>
            <a:avLst/>
            <a:gdLst/>
            <a:ahLst/>
            <a:cxnLst/>
            <a:rect l="l" t="t" r="r" b="b"/>
            <a:pathLst>
              <a:path w="3609340" h="114934">
                <a:moveTo>
                  <a:pt x="0" y="114566"/>
                </a:moveTo>
                <a:lnTo>
                  <a:pt x="2921088" y="114566"/>
                </a:lnTo>
                <a:lnTo>
                  <a:pt x="3160179" y="0"/>
                </a:lnTo>
                <a:lnTo>
                  <a:pt x="3608908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127767" y="631050"/>
            <a:ext cx="3564254" cy="601980"/>
          </a:xfrm>
          <a:custGeom>
            <a:avLst/>
            <a:gdLst/>
            <a:ahLst/>
            <a:cxnLst/>
            <a:rect l="l" t="t" r="r" b="b"/>
            <a:pathLst>
              <a:path w="3564254" h="601980">
                <a:moveTo>
                  <a:pt x="0" y="0"/>
                </a:moveTo>
                <a:lnTo>
                  <a:pt x="3467480" y="0"/>
                </a:lnTo>
                <a:lnTo>
                  <a:pt x="3564235" y="50135"/>
                </a:lnTo>
              </a:path>
              <a:path w="3564254" h="601980">
                <a:moveTo>
                  <a:pt x="3564235" y="601484"/>
                </a:moveTo>
                <a:lnTo>
                  <a:pt x="3057677" y="601484"/>
                </a:lnTo>
                <a:lnTo>
                  <a:pt x="2308987" y="233908"/>
                </a:lnTo>
                <a:lnTo>
                  <a:pt x="452018" y="233908"/>
                </a:ln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6335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6335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76118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76118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88882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788882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01644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01644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814407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814407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827171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827171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839933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39933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52697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852697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865459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865459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78222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78222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89098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89098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903748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903748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916512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916512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2927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2927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4203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94203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9467507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9246844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942133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721470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9162786" y="15538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99"/>
                </a:lnTo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6248491" y="0"/>
            <a:ext cx="4443730" cy="1454785"/>
          </a:xfrm>
          <a:custGeom>
            <a:avLst/>
            <a:gdLst/>
            <a:ahLst/>
            <a:cxnLst/>
            <a:rect l="l" t="t" r="r" b="b"/>
            <a:pathLst>
              <a:path w="4443730" h="1454785">
                <a:moveTo>
                  <a:pt x="0" y="0"/>
                </a:moveTo>
                <a:lnTo>
                  <a:pt x="0" y="349780"/>
                </a:lnTo>
                <a:lnTo>
                  <a:pt x="2171890" y="1454451"/>
                </a:lnTo>
                <a:lnTo>
                  <a:pt x="4443511" y="1454451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041182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4" h="64135">
                <a:moveTo>
                  <a:pt x="173824" y="0"/>
                </a:moveTo>
                <a:lnTo>
                  <a:pt x="113919" y="0"/>
                </a:lnTo>
                <a:lnTo>
                  <a:pt x="0" y="58623"/>
                </a:lnTo>
                <a:lnTo>
                  <a:pt x="59893" y="58623"/>
                </a:lnTo>
                <a:lnTo>
                  <a:pt x="173824" y="0"/>
                </a:lnTo>
                <a:close/>
              </a:path>
              <a:path w="2331084" h="64135">
                <a:moveTo>
                  <a:pt x="352806" y="0"/>
                </a:moveTo>
                <a:lnTo>
                  <a:pt x="292900" y="0"/>
                </a:lnTo>
                <a:lnTo>
                  <a:pt x="178981" y="58623"/>
                </a:lnTo>
                <a:lnTo>
                  <a:pt x="238874" y="58623"/>
                </a:lnTo>
                <a:lnTo>
                  <a:pt x="352806" y="0"/>
                </a:lnTo>
                <a:close/>
              </a:path>
              <a:path w="2331084" h="64135">
                <a:moveTo>
                  <a:pt x="531774" y="0"/>
                </a:moveTo>
                <a:lnTo>
                  <a:pt x="471868" y="0"/>
                </a:lnTo>
                <a:lnTo>
                  <a:pt x="357949" y="58623"/>
                </a:lnTo>
                <a:lnTo>
                  <a:pt x="417842" y="58623"/>
                </a:lnTo>
                <a:lnTo>
                  <a:pt x="531774" y="0"/>
                </a:lnTo>
                <a:close/>
              </a:path>
              <a:path w="2331084" h="64135">
                <a:moveTo>
                  <a:pt x="710755" y="0"/>
                </a:moveTo>
                <a:lnTo>
                  <a:pt x="650849" y="0"/>
                </a:lnTo>
                <a:lnTo>
                  <a:pt x="536930" y="58623"/>
                </a:lnTo>
                <a:lnTo>
                  <a:pt x="596823" y="58623"/>
                </a:lnTo>
                <a:lnTo>
                  <a:pt x="710755" y="0"/>
                </a:lnTo>
                <a:close/>
              </a:path>
              <a:path w="2331084" h="64135">
                <a:moveTo>
                  <a:pt x="798576" y="0"/>
                </a:moveTo>
                <a:lnTo>
                  <a:pt x="738670" y="0"/>
                </a:lnTo>
                <a:lnTo>
                  <a:pt x="624751" y="58623"/>
                </a:lnTo>
                <a:lnTo>
                  <a:pt x="684657" y="58623"/>
                </a:lnTo>
                <a:lnTo>
                  <a:pt x="798576" y="0"/>
                </a:lnTo>
                <a:close/>
              </a:path>
              <a:path w="2331084" h="64135">
                <a:moveTo>
                  <a:pt x="889723" y="0"/>
                </a:moveTo>
                <a:lnTo>
                  <a:pt x="829818" y="0"/>
                </a:lnTo>
                <a:lnTo>
                  <a:pt x="715899" y="58623"/>
                </a:lnTo>
                <a:lnTo>
                  <a:pt x="775792" y="58623"/>
                </a:lnTo>
                <a:lnTo>
                  <a:pt x="889723" y="0"/>
                </a:lnTo>
                <a:close/>
              </a:path>
              <a:path w="2331084" h="64135">
                <a:moveTo>
                  <a:pt x="977544" y="0"/>
                </a:moveTo>
                <a:lnTo>
                  <a:pt x="917638" y="0"/>
                </a:lnTo>
                <a:lnTo>
                  <a:pt x="803719" y="58623"/>
                </a:lnTo>
                <a:lnTo>
                  <a:pt x="863625" y="58623"/>
                </a:lnTo>
                <a:lnTo>
                  <a:pt x="977544" y="0"/>
                </a:lnTo>
                <a:close/>
              </a:path>
              <a:path w="2331084" h="64135">
                <a:moveTo>
                  <a:pt x="1065364" y="0"/>
                </a:moveTo>
                <a:lnTo>
                  <a:pt x="1005459" y="0"/>
                </a:lnTo>
                <a:lnTo>
                  <a:pt x="891540" y="58623"/>
                </a:lnTo>
                <a:lnTo>
                  <a:pt x="951445" y="58623"/>
                </a:lnTo>
                <a:lnTo>
                  <a:pt x="1065364" y="0"/>
                </a:lnTo>
                <a:close/>
              </a:path>
              <a:path w="2331084" h="64135">
                <a:moveTo>
                  <a:pt x="1156525" y="0"/>
                </a:moveTo>
                <a:lnTo>
                  <a:pt x="1096619" y="0"/>
                </a:lnTo>
                <a:lnTo>
                  <a:pt x="982700" y="58623"/>
                </a:lnTo>
                <a:lnTo>
                  <a:pt x="1042606" y="58623"/>
                </a:lnTo>
                <a:lnTo>
                  <a:pt x="1156525" y="0"/>
                </a:lnTo>
                <a:close/>
              </a:path>
              <a:path w="2331084" h="64135">
                <a:moveTo>
                  <a:pt x="1244333" y="0"/>
                </a:moveTo>
                <a:lnTo>
                  <a:pt x="1184427" y="0"/>
                </a:lnTo>
                <a:lnTo>
                  <a:pt x="1070508" y="58623"/>
                </a:lnTo>
                <a:lnTo>
                  <a:pt x="1130401" y="58623"/>
                </a:lnTo>
                <a:lnTo>
                  <a:pt x="1244333" y="0"/>
                </a:lnTo>
                <a:close/>
              </a:path>
              <a:path w="2331084" h="64135">
                <a:moveTo>
                  <a:pt x="1335493" y="0"/>
                </a:moveTo>
                <a:lnTo>
                  <a:pt x="1275588" y="0"/>
                </a:lnTo>
                <a:lnTo>
                  <a:pt x="1161669" y="58623"/>
                </a:lnTo>
                <a:lnTo>
                  <a:pt x="1221574" y="58623"/>
                </a:lnTo>
                <a:lnTo>
                  <a:pt x="1335493" y="0"/>
                </a:lnTo>
                <a:close/>
              </a:path>
              <a:path w="2331084" h="64135">
                <a:moveTo>
                  <a:pt x="1423314" y="0"/>
                </a:moveTo>
                <a:lnTo>
                  <a:pt x="1363408" y="0"/>
                </a:lnTo>
                <a:lnTo>
                  <a:pt x="1249489" y="58623"/>
                </a:lnTo>
                <a:lnTo>
                  <a:pt x="1309382" y="58623"/>
                </a:lnTo>
                <a:lnTo>
                  <a:pt x="1423314" y="0"/>
                </a:lnTo>
                <a:close/>
              </a:path>
              <a:path w="2331084" h="64135">
                <a:moveTo>
                  <a:pt x="1511134" y="0"/>
                </a:moveTo>
                <a:lnTo>
                  <a:pt x="1451229" y="0"/>
                </a:lnTo>
                <a:lnTo>
                  <a:pt x="1337310" y="58623"/>
                </a:lnTo>
                <a:lnTo>
                  <a:pt x="1397203" y="58623"/>
                </a:lnTo>
                <a:lnTo>
                  <a:pt x="1511134" y="0"/>
                </a:lnTo>
                <a:close/>
              </a:path>
              <a:path w="2331084" h="64135">
                <a:moveTo>
                  <a:pt x="1602282" y="0"/>
                </a:moveTo>
                <a:lnTo>
                  <a:pt x="1542376" y="0"/>
                </a:lnTo>
                <a:lnTo>
                  <a:pt x="1428457" y="58623"/>
                </a:lnTo>
                <a:lnTo>
                  <a:pt x="1488351" y="58623"/>
                </a:lnTo>
                <a:lnTo>
                  <a:pt x="1602282" y="0"/>
                </a:lnTo>
                <a:close/>
              </a:path>
              <a:path w="2331084" h="64135">
                <a:moveTo>
                  <a:pt x="1690103" y="0"/>
                </a:moveTo>
                <a:lnTo>
                  <a:pt x="1630197" y="0"/>
                </a:lnTo>
                <a:lnTo>
                  <a:pt x="1516278" y="58623"/>
                </a:lnTo>
                <a:lnTo>
                  <a:pt x="1576171" y="58623"/>
                </a:lnTo>
                <a:lnTo>
                  <a:pt x="1690103" y="0"/>
                </a:lnTo>
                <a:close/>
              </a:path>
              <a:path w="2331084" h="64135">
                <a:moveTo>
                  <a:pt x="1781263" y="0"/>
                </a:moveTo>
                <a:lnTo>
                  <a:pt x="1721358" y="0"/>
                </a:lnTo>
                <a:lnTo>
                  <a:pt x="1607439" y="58623"/>
                </a:lnTo>
                <a:lnTo>
                  <a:pt x="1667332" y="58623"/>
                </a:lnTo>
                <a:lnTo>
                  <a:pt x="1781263" y="0"/>
                </a:lnTo>
                <a:close/>
              </a:path>
              <a:path w="2331084" h="64135">
                <a:moveTo>
                  <a:pt x="1872424" y="0"/>
                </a:moveTo>
                <a:lnTo>
                  <a:pt x="1812518" y="0"/>
                </a:lnTo>
                <a:lnTo>
                  <a:pt x="1698599" y="58623"/>
                </a:lnTo>
                <a:lnTo>
                  <a:pt x="1758492" y="58623"/>
                </a:lnTo>
                <a:lnTo>
                  <a:pt x="1872424" y="0"/>
                </a:lnTo>
                <a:close/>
              </a:path>
              <a:path w="2331084" h="64135">
                <a:moveTo>
                  <a:pt x="1960245" y="0"/>
                </a:moveTo>
                <a:lnTo>
                  <a:pt x="1900339" y="0"/>
                </a:lnTo>
                <a:lnTo>
                  <a:pt x="1786420" y="58623"/>
                </a:lnTo>
                <a:lnTo>
                  <a:pt x="1846313" y="58623"/>
                </a:lnTo>
                <a:lnTo>
                  <a:pt x="1960245" y="0"/>
                </a:lnTo>
                <a:close/>
              </a:path>
              <a:path w="2331084" h="64135">
                <a:moveTo>
                  <a:pt x="2051392" y="0"/>
                </a:moveTo>
                <a:lnTo>
                  <a:pt x="1991487" y="0"/>
                </a:lnTo>
                <a:lnTo>
                  <a:pt x="1877568" y="58623"/>
                </a:lnTo>
                <a:lnTo>
                  <a:pt x="1937461" y="58623"/>
                </a:lnTo>
                <a:lnTo>
                  <a:pt x="2051392" y="0"/>
                </a:lnTo>
                <a:close/>
              </a:path>
              <a:path w="2331084" h="64135">
                <a:moveTo>
                  <a:pt x="2138311" y="5041"/>
                </a:moveTo>
                <a:lnTo>
                  <a:pt x="2078405" y="5041"/>
                </a:lnTo>
                <a:lnTo>
                  <a:pt x="1964486" y="63665"/>
                </a:lnTo>
                <a:lnTo>
                  <a:pt x="2024380" y="63665"/>
                </a:lnTo>
                <a:lnTo>
                  <a:pt x="2138311" y="5041"/>
                </a:lnTo>
                <a:close/>
              </a:path>
              <a:path w="2331084" h="64135">
                <a:moveTo>
                  <a:pt x="2331008" y="5041"/>
                </a:moveTo>
                <a:lnTo>
                  <a:pt x="2173808" y="5041"/>
                </a:lnTo>
                <a:lnTo>
                  <a:pt x="2059889" y="63665"/>
                </a:lnTo>
                <a:lnTo>
                  <a:pt x="2331008" y="63665"/>
                </a:lnTo>
                <a:lnTo>
                  <a:pt x="2331008" y="5041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91976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5112639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417350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5638012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336070" y="120865"/>
            <a:ext cx="22860" cy="158115"/>
          </a:xfrm>
          <a:custGeom>
            <a:avLst/>
            <a:gdLst/>
            <a:ahLst/>
            <a:cxnLst/>
            <a:rect l="l" t="t" r="r" b="b"/>
            <a:pathLst>
              <a:path w="22860" h="158115">
                <a:moveTo>
                  <a:pt x="22631" y="0"/>
                </a:moveTo>
                <a:lnTo>
                  <a:pt x="0" y="0"/>
                </a:lnTo>
                <a:lnTo>
                  <a:pt x="0" y="157899"/>
                </a:lnTo>
                <a:lnTo>
                  <a:pt x="22631" y="157899"/>
                </a:lnTo>
                <a:lnTo>
                  <a:pt x="2263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3513239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3595197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3677155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3759114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3841073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3923031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004989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086948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168907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250865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332823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6344105" y="234339"/>
            <a:ext cx="2185670" cy="0"/>
          </a:xfrm>
          <a:custGeom>
            <a:avLst/>
            <a:gdLst/>
            <a:ahLst/>
            <a:cxnLst/>
            <a:rect l="l" t="t" r="r" b="b"/>
            <a:pathLst>
              <a:path w="2185670">
                <a:moveTo>
                  <a:pt x="0" y="0"/>
                </a:moveTo>
                <a:lnTo>
                  <a:pt x="2185556" y="0"/>
                </a:lnTo>
              </a:path>
            </a:pathLst>
          </a:custGeom>
          <a:ln w="22631">
            <a:solidFill>
              <a:srgbClr val="5162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0"/>
            <a:ext cx="10692130" cy="7346315"/>
          </a:xfrm>
          <a:custGeom>
            <a:avLst/>
            <a:gdLst/>
            <a:ahLst/>
            <a:cxnLst/>
            <a:rect l="l" t="t" r="r" b="b"/>
            <a:pathLst>
              <a:path w="10692130" h="7346315">
                <a:moveTo>
                  <a:pt x="10692003" y="0"/>
                </a:moveTo>
                <a:lnTo>
                  <a:pt x="0" y="0"/>
                </a:lnTo>
                <a:lnTo>
                  <a:pt x="0" y="7346162"/>
                </a:lnTo>
                <a:lnTo>
                  <a:pt x="10692003" y="7346162"/>
                </a:lnTo>
                <a:lnTo>
                  <a:pt x="10692003" y="0"/>
                </a:lnTo>
                <a:close/>
              </a:path>
            </a:pathLst>
          </a:custGeom>
          <a:solidFill>
            <a:srgbClr val="1D1D1B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0317267" y="1676636"/>
            <a:ext cx="375285" cy="1642745"/>
          </a:xfrm>
          <a:custGeom>
            <a:avLst/>
            <a:gdLst/>
            <a:ahLst/>
            <a:cxnLst/>
            <a:rect l="l" t="t" r="r" b="b"/>
            <a:pathLst>
              <a:path w="375284" h="1642745">
                <a:moveTo>
                  <a:pt x="0" y="1635899"/>
                </a:moveTo>
                <a:lnTo>
                  <a:pt x="0" y="444893"/>
                </a:lnTo>
                <a:lnTo>
                  <a:pt x="216738" y="0"/>
                </a:lnTo>
                <a:lnTo>
                  <a:pt x="374735" y="4789"/>
                </a:lnTo>
              </a:path>
              <a:path w="375284" h="1642745">
                <a:moveTo>
                  <a:pt x="374735" y="1642472"/>
                </a:moveTo>
                <a:lnTo>
                  <a:pt x="0" y="1635899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0317267" y="3405976"/>
            <a:ext cx="375285" cy="1281430"/>
          </a:xfrm>
          <a:custGeom>
            <a:avLst/>
            <a:gdLst/>
            <a:ahLst/>
            <a:cxnLst/>
            <a:rect l="l" t="t" r="r" b="b"/>
            <a:pathLst>
              <a:path w="375284" h="1281429">
                <a:moveTo>
                  <a:pt x="0" y="1281391"/>
                </a:moveTo>
                <a:lnTo>
                  <a:pt x="0" y="662051"/>
                </a:lnTo>
                <a:lnTo>
                  <a:pt x="0" y="0"/>
                </a:lnTo>
                <a:lnTo>
                  <a:pt x="374735" y="0"/>
                </a:lnTo>
              </a:path>
              <a:path w="375284" h="1281429">
                <a:moveTo>
                  <a:pt x="374735" y="1281391"/>
                </a:moveTo>
                <a:lnTo>
                  <a:pt x="0" y="1281391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0317267" y="4763329"/>
            <a:ext cx="375285" cy="2520315"/>
          </a:xfrm>
          <a:custGeom>
            <a:avLst/>
            <a:gdLst/>
            <a:ahLst/>
            <a:cxnLst/>
            <a:rect l="l" t="t" r="r" b="b"/>
            <a:pathLst>
              <a:path w="375284" h="2520314">
                <a:moveTo>
                  <a:pt x="0" y="0"/>
                </a:moveTo>
                <a:lnTo>
                  <a:pt x="0" y="2075306"/>
                </a:lnTo>
                <a:lnTo>
                  <a:pt x="216738" y="2520200"/>
                </a:lnTo>
                <a:lnTo>
                  <a:pt x="374735" y="2520200"/>
                </a:lnTo>
              </a:path>
              <a:path w="375284" h="2520314">
                <a:moveTo>
                  <a:pt x="374735" y="0"/>
                </a:moveTo>
                <a:lnTo>
                  <a:pt x="0" y="0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0290187" y="1621002"/>
            <a:ext cx="401955" cy="5724525"/>
          </a:xfrm>
          <a:custGeom>
            <a:avLst/>
            <a:gdLst/>
            <a:ahLst/>
            <a:cxnLst/>
            <a:rect l="l" t="t" r="r" b="b"/>
            <a:pathLst>
              <a:path w="401954" h="5724525">
                <a:moveTo>
                  <a:pt x="0" y="5724144"/>
                </a:moveTo>
                <a:lnTo>
                  <a:pt x="0" y="0"/>
                </a:lnTo>
                <a:lnTo>
                  <a:pt x="401815" y="0"/>
                </a:lnTo>
                <a:lnTo>
                  <a:pt x="401815" y="5724144"/>
                </a:lnTo>
                <a:lnTo>
                  <a:pt x="0" y="5724144"/>
                </a:lnTo>
                <a:close/>
              </a:path>
            </a:pathLst>
          </a:custGeom>
          <a:solidFill>
            <a:srgbClr val="1D1D1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545373" y="6701077"/>
            <a:ext cx="1537970" cy="96520"/>
          </a:xfrm>
          <a:custGeom>
            <a:avLst/>
            <a:gdLst/>
            <a:ahLst/>
            <a:cxnLst/>
            <a:rect l="l" t="t" r="r" b="b"/>
            <a:pathLst>
              <a:path w="1537970" h="96520">
                <a:moveTo>
                  <a:pt x="1486115" y="0"/>
                </a:moveTo>
                <a:lnTo>
                  <a:pt x="1537462" y="22821"/>
                </a:lnTo>
                <a:lnTo>
                  <a:pt x="1537462" y="70358"/>
                </a:lnTo>
                <a:lnTo>
                  <a:pt x="1484757" y="96494"/>
                </a:lnTo>
                <a:lnTo>
                  <a:pt x="768730" y="96494"/>
                </a:lnTo>
                <a:lnTo>
                  <a:pt x="52704" y="96494"/>
                </a:lnTo>
                <a:lnTo>
                  <a:pt x="0" y="70358"/>
                </a:lnTo>
                <a:lnTo>
                  <a:pt x="0" y="22821"/>
                </a:lnTo>
                <a:lnTo>
                  <a:pt x="51346" y="0"/>
                </a:lnTo>
                <a:lnTo>
                  <a:pt x="1486115" y="0"/>
                </a:lnTo>
                <a:close/>
              </a:path>
            </a:pathLst>
          </a:custGeom>
          <a:ln w="1270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3207347" y="6694423"/>
            <a:ext cx="4307840" cy="103505"/>
          </a:xfrm>
          <a:custGeom>
            <a:avLst/>
            <a:gdLst/>
            <a:ahLst/>
            <a:cxnLst/>
            <a:rect l="l" t="t" r="r" b="b"/>
            <a:pathLst>
              <a:path w="4307840" h="103504">
                <a:moveTo>
                  <a:pt x="94119" y="0"/>
                </a:moveTo>
                <a:lnTo>
                  <a:pt x="48006" y="0"/>
                </a:lnTo>
                <a:lnTo>
                  <a:pt x="0" y="25679"/>
                </a:lnTo>
                <a:lnTo>
                  <a:pt x="0" y="77482"/>
                </a:lnTo>
                <a:lnTo>
                  <a:pt x="48006" y="103162"/>
                </a:lnTo>
                <a:lnTo>
                  <a:pt x="94119" y="103162"/>
                </a:lnTo>
                <a:lnTo>
                  <a:pt x="32321" y="74168"/>
                </a:lnTo>
                <a:lnTo>
                  <a:pt x="32321" y="28524"/>
                </a:lnTo>
                <a:lnTo>
                  <a:pt x="94119" y="0"/>
                </a:lnTo>
                <a:close/>
              </a:path>
              <a:path w="4307840" h="103504">
                <a:moveTo>
                  <a:pt x="193294" y="0"/>
                </a:moveTo>
                <a:lnTo>
                  <a:pt x="147180" y="0"/>
                </a:lnTo>
                <a:lnTo>
                  <a:pt x="99174" y="25679"/>
                </a:lnTo>
                <a:lnTo>
                  <a:pt x="99174" y="77482"/>
                </a:lnTo>
                <a:lnTo>
                  <a:pt x="147180" y="103162"/>
                </a:lnTo>
                <a:lnTo>
                  <a:pt x="193294" y="103162"/>
                </a:lnTo>
                <a:lnTo>
                  <a:pt x="131495" y="74168"/>
                </a:lnTo>
                <a:lnTo>
                  <a:pt x="131495" y="28524"/>
                </a:lnTo>
                <a:lnTo>
                  <a:pt x="193294" y="0"/>
                </a:lnTo>
                <a:close/>
              </a:path>
              <a:path w="4307840" h="103504">
                <a:moveTo>
                  <a:pt x="287426" y="0"/>
                </a:moveTo>
                <a:lnTo>
                  <a:pt x="241312" y="0"/>
                </a:lnTo>
                <a:lnTo>
                  <a:pt x="193306" y="25679"/>
                </a:lnTo>
                <a:lnTo>
                  <a:pt x="193306" y="77482"/>
                </a:lnTo>
                <a:lnTo>
                  <a:pt x="241312" y="103162"/>
                </a:lnTo>
                <a:lnTo>
                  <a:pt x="287426" y="103162"/>
                </a:lnTo>
                <a:lnTo>
                  <a:pt x="225628" y="74168"/>
                </a:lnTo>
                <a:lnTo>
                  <a:pt x="225628" y="28524"/>
                </a:lnTo>
                <a:lnTo>
                  <a:pt x="287426" y="0"/>
                </a:lnTo>
                <a:close/>
              </a:path>
              <a:path w="4307840" h="103504">
                <a:moveTo>
                  <a:pt x="381558" y="0"/>
                </a:moveTo>
                <a:lnTo>
                  <a:pt x="335445" y="0"/>
                </a:lnTo>
                <a:lnTo>
                  <a:pt x="287439" y="25679"/>
                </a:lnTo>
                <a:lnTo>
                  <a:pt x="287439" y="77482"/>
                </a:lnTo>
                <a:lnTo>
                  <a:pt x="335445" y="103162"/>
                </a:lnTo>
                <a:lnTo>
                  <a:pt x="381558" y="103162"/>
                </a:lnTo>
                <a:lnTo>
                  <a:pt x="319760" y="74168"/>
                </a:lnTo>
                <a:lnTo>
                  <a:pt x="319760" y="28524"/>
                </a:lnTo>
                <a:lnTo>
                  <a:pt x="381558" y="0"/>
                </a:lnTo>
                <a:close/>
              </a:path>
              <a:path w="4307840" h="103504">
                <a:moveTo>
                  <a:pt x="480745" y="0"/>
                </a:moveTo>
                <a:lnTo>
                  <a:pt x="434632" y="0"/>
                </a:lnTo>
                <a:lnTo>
                  <a:pt x="386626" y="25679"/>
                </a:lnTo>
                <a:lnTo>
                  <a:pt x="386626" y="77482"/>
                </a:lnTo>
                <a:lnTo>
                  <a:pt x="434632" y="103162"/>
                </a:lnTo>
                <a:lnTo>
                  <a:pt x="480745" y="103162"/>
                </a:lnTo>
                <a:lnTo>
                  <a:pt x="418947" y="74168"/>
                </a:lnTo>
                <a:lnTo>
                  <a:pt x="418947" y="28524"/>
                </a:lnTo>
                <a:lnTo>
                  <a:pt x="480745" y="0"/>
                </a:lnTo>
                <a:close/>
              </a:path>
              <a:path w="4307840" h="103504">
                <a:moveTo>
                  <a:pt x="574878" y="0"/>
                </a:moveTo>
                <a:lnTo>
                  <a:pt x="528764" y="0"/>
                </a:lnTo>
                <a:lnTo>
                  <a:pt x="480758" y="25679"/>
                </a:lnTo>
                <a:lnTo>
                  <a:pt x="480758" y="77482"/>
                </a:lnTo>
                <a:lnTo>
                  <a:pt x="528764" y="103162"/>
                </a:lnTo>
                <a:lnTo>
                  <a:pt x="574878" y="103162"/>
                </a:lnTo>
                <a:lnTo>
                  <a:pt x="513080" y="74168"/>
                </a:lnTo>
                <a:lnTo>
                  <a:pt x="513080" y="28524"/>
                </a:lnTo>
                <a:lnTo>
                  <a:pt x="574878" y="0"/>
                </a:lnTo>
                <a:close/>
              </a:path>
              <a:path w="4307840" h="103504">
                <a:moveTo>
                  <a:pt x="668997" y="0"/>
                </a:moveTo>
                <a:lnTo>
                  <a:pt x="622884" y="0"/>
                </a:lnTo>
                <a:lnTo>
                  <a:pt x="574878" y="25679"/>
                </a:lnTo>
                <a:lnTo>
                  <a:pt x="574878" y="77482"/>
                </a:lnTo>
                <a:lnTo>
                  <a:pt x="622884" y="103162"/>
                </a:lnTo>
                <a:lnTo>
                  <a:pt x="668997" y="103162"/>
                </a:lnTo>
                <a:lnTo>
                  <a:pt x="607199" y="74168"/>
                </a:lnTo>
                <a:lnTo>
                  <a:pt x="607199" y="28524"/>
                </a:lnTo>
                <a:lnTo>
                  <a:pt x="668997" y="0"/>
                </a:lnTo>
                <a:close/>
              </a:path>
              <a:path w="4307840" h="103504">
                <a:moveTo>
                  <a:pt x="768184" y="0"/>
                </a:moveTo>
                <a:lnTo>
                  <a:pt x="722071" y="0"/>
                </a:lnTo>
                <a:lnTo>
                  <a:pt x="674065" y="25679"/>
                </a:lnTo>
                <a:lnTo>
                  <a:pt x="674065" y="77482"/>
                </a:lnTo>
                <a:lnTo>
                  <a:pt x="722071" y="103162"/>
                </a:lnTo>
                <a:lnTo>
                  <a:pt x="768184" y="103162"/>
                </a:lnTo>
                <a:lnTo>
                  <a:pt x="706386" y="74168"/>
                </a:lnTo>
                <a:lnTo>
                  <a:pt x="706386" y="28524"/>
                </a:lnTo>
                <a:lnTo>
                  <a:pt x="768184" y="0"/>
                </a:lnTo>
                <a:close/>
              </a:path>
              <a:path w="4307840" h="103504">
                <a:moveTo>
                  <a:pt x="862317" y="0"/>
                </a:moveTo>
                <a:lnTo>
                  <a:pt x="816203" y="0"/>
                </a:lnTo>
                <a:lnTo>
                  <a:pt x="768197" y="25679"/>
                </a:lnTo>
                <a:lnTo>
                  <a:pt x="768197" y="77482"/>
                </a:lnTo>
                <a:lnTo>
                  <a:pt x="816203" y="103162"/>
                </a:lnTo>
                <a:lnTo>
                  <a:pt x="862317" y="103162"/>
                </a:lnTo>
                <a:lnTo>
                  <a:pt x="800519" y="74168"/>
                </a:lnTo>
                <a:lnTo>
                  <a:pt x="800519" y="28524"/>
                </a:lnTo>
                <a:lnTo>
                  <a:pt x="862317" y="0"/>
                </a:lnTo>
                <a:close/>
              </a:path>
              <a:path w="4307840" h="103504">
                <a:moveTo>
                  <a:pt x="956449" y="0"/>
                </a:moveTo>
                <a:lnTo>
                  <a:pt x="910336" y="0"/>
                </a:lnTo>
                <a:lnTo>
                  <a:pt x="862330" y="25679"/>
                </a:lnTo>
                <a:lnTo>
                  <a:pt x="862330" y="77482"/>
                </a:lnTo>
                <a:lnTo>
                  <a:pt x="910336" y="103162"/>
                </a:lnTo>
                <a:lnTo>
                  <a:pt x="956449" y="103162"/>
                </a:lnTo>
                <a:lnTo>
                  <a:pt x="894651" y="74168"/>
                </a:lnTo>
                <a:lnTo>
                  <a:pt x="894651" y="28524"/>
                </a:lnTo>
                <a:lnTo>
                  <a:pt x="956449" y="0"/>
                </a:lnTo>
                <a:close/>
              </a:path>
              <a:path w="4307840" h="103504">
                <a:moveTo>
                  <a:pt x="1055636" y="0"/>
                </a:moveTo>
                <a:lnTo>
                  <a:pt x="1009523" y="0"/>
                </a:lnTo>
                <a:lnTo>
                  <a:pt x="961517" y="25679"/>
                </a:lnTo>
                <a:lnTo>
                  <a:pt x="961517" y="77482"/>
                </a:lnTo>
                <a:lnTo>
                  <a:pt x="1009523" y="103162"/>
                </a:lnTo>
                <a:lnTo>
                  <a:pt x="1055636" y="103162"/>
                </a:lnTo>
                <a:lnTo>
                  <a:pt x="993838" y="74168"/>
                </a:lnTo>
                <a:lnTo>
                  <a:pt x="993838" y="28524"/>
                </a:lnTo>
                <a:lnTo>
                  <a:pt x="1055636" y="0"/>
                </a:lnTo>
                <a:close/>
              </a:path>
              <a:path w="4307840" h="103504">
                <a:moveTo>
                  <a:pt x="1149756" y="0"/>
                </a:moveTo>
                <a:lnTo>
                  <a:pt x="1103642" y="0"/>
                </a:lnTo>
                <a:lnTo>
                  <a:pt x="1055636" y="25679"/>
                </a:lnTo>
                <a:lnTo>
                  <a:pt x="1055636" y="77482"/>
                </a:lnTo>
                <a:lnTo>
                  <a:pt x="1103642" y="103162"/>
                </a:lnTo>
                <a:lnTo>
                  <a:pt x="1149756" y="103162"/>
                </a:lnTo>
                <a:lnTo>
                  <a:pt x="1087958" y="74168"/>
                </a:lnTo>
                <a:lnTo>
                  <a:pt x="1087958" y="28524"/>
                </a:lnTo>
                <a:lnTo>
                  <a:pt x="1149756" y="0"/>
                </a:lnTo>
                <a:close/>
              </a:path>
              <a:path w="4307840" h="103504">
                <a:moveTo>
                  <a:pt x="1243888" y="0"/>
                </a:moveTo>
                <a:lnTo>
                  <a:pt x="1197775" y="0"/>
                </a:lnTo>
                <a:lnTo>
                  <a:pt x="1149769" y="25679"/>
                </a:lnTo>
                <a:lnTo>
                  <a:pt x="1149769" y="77482"/>
                </a:lnTo>
                <a:lnTo>
                  <a:pt x="1197775" y="103162"/>
                </a:lnTo>
                <a:lnTo>
                  <a:pt x="1243888" y="103162"/>
                </a:lnTo>
                <a:lnTo>
                  <a:pt x="1182090" y="74168"/>
                </a:lnTo>
                <a:lnTo>
                  <a:pt x="1182090" y="28524"/>
                </a:lnTo>
                <a:lnTo>
                  <a:pt x="1243888" y="0"/>
                </a:lnTo>
                <a:close/>
              </a:path>
              <a:path w="4307840" h="103504">
                <a:moveTo>
                  <a:pt x="1338021" y="0"/>
                </a:moveTo>
                <a:lnTo>
                  <a:pt x="1291907" y="0"/>
                </a:lnTo>
                <a:lnTo>
                  <a:pt x="1243901" y="25679"/>
                </a:lnTo>
                <a:lnTo>
                  <a:pt x="1243901" y="77482"/>
                </a:lnTo>
                <a:lnTo>
                  <a:pt x="1291907" y="103162"/>
                </a:lnTo>
                <a:lnTo>
                  <a:pt x="1338021" y="103162"/>
                </a:lnTo>
                <a:lnTo>
                  <a:pt x="1276223" y="74168"/>
                </a:lnTo>
                <a:lnTo>
                  <a:pt x="1276223" y="28524"/>
                </a:lnTo>
                <a:lnTo>
                  <a:pt x="1338021" y="0"/>
                </a:lnTo>
                <a:close/>
              </a:path>
              <a:path w="4307840" h="103504">
                <a:moveTo>
                  <a:pt x="2969603" y="25679"/>
                </a:moveTo>
                <a:lnTo>
                  <a:pt x="2921597" y="0"/>
                </a:lnTo>
                <a:lnTo>
                  <a:pt x="2875483" y="0"/>
                </a:lnTo>
                <a:lnTo>
                  <a:pt x="2937281" y="28524"/>
                </a:lnTo>
                <a:lnTo>
                  <a:pt x="2937281" y="74168"/>
                </a:lnTo>
                <a:lnTo>
                  <a:pt x="2875483" y="103162"/>
                </a:lnTo>
                <a:lnTo>
                  <a:pt x="2921597" y="103162"/>
                </a:lnTo>
                <a:lnTo>
                  <a:pt x="2969603" y="77482"/>
                </a:lnTo>
                <a:lnTo>
                  <a:pt x="2969603" y="25679"/>
                </a:lnTo>
                <a:close/>
              </a:path>
              <a:path w="4307840" h="103504">
                <a:moveTo>
                  <a:pt x="3063735" y="25679"/>
                </a:moveTo>
                <a:lnTo>
                  <a:pt x="3015729" y="0"/>
                </a:lnTo>
                <a:lnTo>
                  <a:pt x="2969615" y="0"/>
                </a:lnTo>
                <a:lnTo>
                  <a:pt x="3031413" y="28524"/>
                </a:lnTo>
                <a:lnTo>
                  <a:pt x="3031413" y="74168"/>
                </a:lnTo>
                <a:lnTo>
                  <a:pt x="2969615" y="103162"/>
                </a:lnTo>
                <a:lnTo>
                  <a:pt x="3015729" y="103162"/>
                </a:lnTo>
                <a:lnTo>
                  <a:pt x="3063735" y="77482"/>
                </a:lnTo>
                <a:lnTo>
                  <a:pt x="3063735" y="25679"/>
                </a:lnTo>
                <a:close/>
              </a:path>
              <a:path w="4307840" h="103504">
                <a:moveTo>
                  <a:pt x="3157867" y="25679"/>
                </a:moveTo>
                <a:lnTo>
                  <a:pt x="3109861" y="0"/>
                </a:lnTo>
                <a:lnTo>
                  <a:pt x="3063748" y="0"/>
                </a:lnTo>
                <a:lnTo>
                  <a:pt x="3125546" y="28524"/>
                </a:lnTo>
                <a:lnTo>
                  <a:pt x="3125546" y="74168"/>
                </a:lnTo>
                <a:lnTo>
                  <a:pt x="3063748" y="103162"/>
                </a:lnTo>
                <a:lnTo>
                  <a:pt x="3109861" y="103162"/>
                </a:lnTo>
                <a:lnTo>
                  <a:pt x="3157867" y="77482"/>
                </a:lnTo>
                <a:lnTo>
                  <a:pt x="3157867" y="25679"/>
                </a:lnTo>
                <a:close/>
              </a:path>
              <a:path w="4307840" h="103504">
                <a:moveTo>
                  <a:pt x="3252000" y="25679"/>
                </a:moveTo>
                <a:lnTo>
                  <a:pt x="3203994" y="0"/>
                </a:lnTo>
                <a:lnTo>
                  <a:pt x="3157880" y="0"/>
                </a:lnTo>
                <a:lnTo>
                  <a:pt x="3219678" y="28524"/>
                </a:lnTo>
                <a:lnTo>
                  <a:pt x="3219678" y="74168"/>
                </a:lnTo>
                <a:lnTo>
                  <a:pt x="3157880" y="103162"/>
                </a:lnTo>
                <a:lnTo>
                  <a:pt x="3203994" y="103162"/>
                </a:lnTo>
                <a:lnTo>
                  <a:pt x="3252000" y="77482"/>
                </a:lnTo>
                <a:lnTo>
                  <a:pt x="3252000" y="25679"/>
                </a:lnTo>
                <a:close/>
              </a:path>
              <a:path w="4307840" h="103504">
                <a:moveTo>
                  <a:pt x="3351174" y="25679"/>
                </a:moveTo>
                <a:lnTo>
                  <a:pt x="3303168" y="0"/>
                </a:lnTo>
                <a:lnTo>
                  <a:pt x="3257054" y="0"/>
                </a:lnTo>
                <a:lnTo>
                  <a:pt x="3318853" y="28524"/>
                </a:lnTo>
                <a:lnTo>
                  <a:pt x="3318853" y="74168"/>
                </a:lnTo>
                <a:lnTo>
                  <a:pt x="3257054" y="103162"/>
                </a:lnTo>
                <a:lnTo>
                  <a:pt x="3303168" y="103162"/>
                </a:lnTo>
                <a:lnTo>
                  <a:pt x="3351174" y="77482"/>
                </a:lnTo>
                <a:lnTo>
                  <a:pt x="3351174" y="25679"/>
                </a:lnTo>
                <a:close/>
              </a:path>
              <a:path w="4307840" h="103504">
                <a:moveTo>
                  <a:pt x="3445306" y="25679"/>
                </a:moveTo>
                <a:lnTo>
                  <a:pt x="3397300" y="0"/>
                </a:lnTo>
                <a:lnTo>
                  <a:pt x="3351187" y="0"/>
                </a:lnTo>
                <a:lnTo>
                  <a:pt x="3412985" y="28524"/>
                </a:lnTo>
                <a:lnTo>
                  <a:pt x="3412985" y="74168"/>
                </a:lnTo>
                <a:lnTo>
                  <a:pt x="3351187" y="103162"/>
                </a:lnTo>
                <a:lnTo>
                  <a:pt x="3397300" y="103162"/>
                </a:lnTo>
                <a:lnTo>
                  <a:pt x="3445306" y="77482"/>
                </a:lnTo>
                <a:lnTo>
                  <a:pt x="3445306" y="25679"/>
                </a:lnTo>
                <a:close/>
              </a:path>
              <a:path w="4307840" h="103504">
                <a:moveTo>
                  <a:pt x="3539439" y="25679"/>
                </a:moveTo>
                <a:lnTo>
                  <a:pt x="3491433" y="0"/>
                </a:lnTo>
                <a:lnTo>
                  <a:pt x="3445319" y="0"/>
                </a:lnTo>
                <a:lnTo>
                  <a:pt x="3507117" y="28524"/>
                </a:lnTo>
                <a:lnTo>
                  <a:pt x="3507117" y="74168"/>
                </a:lnTo>
                <a:lnTo>
                  <a:pt x="3445319" y="103162"/>
                </a:lnTo>
                <a:lnTo>
                  <a:pt x="3491433" y="103162"/>
                </a:lnTo>
                <a:lnTo>
                  <a:pt x="3539439" y="77482"/>
                </a:lnTo>
                <a:lnTo>
                  <a:pt x="3539439" y="25679"/>
                </a:lnTo>
                <a:close/>
              </a:path>
              <a:path w="4307840" h="103504">
                <a:moveTo>
                  <a:pt x="3638626" y="25679"/>
                </a:moveTo>
                <a:lnTo>
                  <a:pt x="3590620" y="0"/>
                </a:lnTo>
                <a:lnTo>
                  <a:pt x="3544506" y="0"/>
                </a:lnTo>
                <a:lnTo>
                  <a:pt x="3606304" y="28524"/>
                </a:lnTo>
                <a:lnTo>
                  <a:pt x="3606304" y="74168"/>
                </a:lnTo>
                <a:lnTo>
                  <a:pt x="3544506" y="103162"/>
                </a:lnTo>
                <a:lnTo>
                  <a:pt x="3590620" y="103162"/>
                </a:lnTo>
                <a:lnTo>
                  <a:pt x="3638626" y="77482"/>
                </a:lnTo>
                <a:lnTo>
                  <a:pt x="3638626" y="25679"/>
                </a:lnTo>
                <a:close/>
              </a:path>
              <a:path w="4307840" h="103504">
                <a:moveTo>
                  <a:pt x="3732758" y="25679"/>
                </a:moveTo>
                <a:lnTo>
                  <a:pt x="3684740" y="0"/>
                </a:lnTo>
                <a:lnTo>
                  <a:pt x="3638626" y="0"/>
                </a:lnTo>
                <a:lnTo>
                  <a:pt x="3700424" y="28524"/>
                </a:lnTo>
                <a:lnTo>
                  <a:pt x="3700424" y="74168"/>
                </a:lnTo>
                <a:lnTo>
                  <a:pt x="3638626" y="103162"/>
                </a:lnTo>
                <a:lnTo>
                  <a:pt x="3684740" y="103162"/>
                </a:lnTo>
                <a:lnTo>
                  <a:pt x="3732758" y="77482"/>
                </a:lnTo>
                <a:lnTo>
                  <a:pt x="3732758" y="25679"/>
                </a:lnTo>
                <a:close/>
              </a:path>
              <a:path w="4307840" h="103504">
                <a:moveTo>
                  <a:pt x="3826878" y="25679"/>
                </a:moveTo>
                <a:lnTo>
                  <a:pt x="3778872" y="0"/>
                </a:lnTo>
                <a:lnTo>
                  <a:pt x="3732758" y="0"/>
                </a:lnTo>
                <a:lnTo>
                  <a:pt x="3794556" y="28524"/>
                </a:lnTo>
                <a:lnTo>
                  <a:pt x="3794556" y="74168"/>
                </a:lnTo>
                <a:lnTo>
                  <a:pt x="3732758" y="103162"/>
                </a:lnTo>
                <a:lnTo>
                  <a:pt x="3778872" y="103162"/>
                </a:lnTo>
                <a:lnTo>
                  <a:pt x="3826878" y="77482"/>
                </a:lnTo>
                <a:lnTo>
                  <a:pt x="3826878" y="25679"/>
                </a:lnTo>
                <a:close/>
              </a:path>
              <a:path w="4307840" h="103504">
                <a:moveTo>
                  <a:pt x="3926065" y="25679"/>
                </a:moveTo>
                <a:lnTo>
                  <a:pt x="3878059" y="0"/>
                </a:lnTo>
                <a:lnTo>
                  <a:pt x="3831945" y="0"/>
                </a:lnTo>
                <a:lnTo>
                  <a:pt x="3893743" y="28524"/>
                </a:lnTo>
                <a:lnTo>
                  <a:pt x="3893743" y="74168"/>
                </a:lnTo>
                <a:lnTo>
                  <a:pt x="3831945" y="103162"/>
                </a:lnTo>
                <a:lnTo>
                  <a:pt x="3878059" y="103162"/>
                </a:lnTo>
                <a:lnTo>
                  <a:pt x="3926065" y="77482"/>
                </a:lnTo>
                <a:lnTo>
                  <a:pt x="3926065" y="25679"/>
                </a:lnTo>
                <a:close/>
              </a:path>
              <a:path w="4307840" h="103504">
                <a:moveTo>
                  <a:pt x="4020197" y="25679"/>
                </a:moveTo>
                <a:lnTo>
                  <a:pt x="3972191" y="0"/>
                </a:lnTo>
                <a:lnTo>
                  <a:pt x="3926078" y="0"/>
                </a:lnTo>
                <a:lnTo>
                  <a:pt x="3987876" y="28524"/>
                </a:lnTo>
                <a:lnTo>
                  <a:pt x="3987876" y="74168"/>
                </a:lnTo>
                <a:lnTo>
                  <a:pt x="3926078" y="103162"/>
                </a:lnTo>
                <a:lnTo>
                  <a:pt x="3972191" y="103162"/>
                </a:lnTo>
                <a:lnTo>
                  <a:pt x="4020197" y="77482"/>
                </a:lnTo>
                <a:lnTo>
                  <a:pt x="4020197" y="25679"/>
                </a:lnTo>
                <a:close/>
              </a:path>
              <a:path w="4307840" h="103504">
                <a:moveTo>
                  <a:pt x="4114330" y="25679"/>
                </a:moveTo>
                <a:lnTo>
                  <a:pt x="4066324" y="0"/>
                </a:lnTo>
                <a:lnTo>
                  <a:pt x="4020210" y="0"/>
                </a:lnTo>
                <a:lnTo>
                  <a:pt x="4082008" y="28524"/>
                </a:lnTo>
                <a:lnTo>
                  <a:pt x="4082008" y="74168"/>
                </a:lnTo>
                <a:lnTo>
                  <a:pt x="4020210" y="103162"/>
                </a:lnTo>
                <a:lnTo>
                  <a:pt x="4066324" y="103162"/>
                </a:lnTo>
                <a:lnTo>
                  <a:pt x="4114330" y="77482"/>
                </a:lnTo>
                <a:lnTo>
                  <a:pt x="4114330" y="25679"/>
                </a:lnTo>
                <a:close/>
              </a:path>
              <a:path w="4307840" h="103504">
                <a:moveTo>
                  <a:pt x="4213517" y="25679"/>
                </a:moveTo>
                <a:lnTo>
                  <a:pt x="4165498" y="0"/>
                </a:lnTo>
                <a:lnTo>
                  <a:pt x="4119384" y="0"/>
                </a:lnTo>
                <a:lnTo>
                  <a:pt x="4181183" y="28524"/>
                </a:lnTo>
                <a:lnTo>
                  <a:pt x="4181183" y="74168"/>
                </a:lnTo>
                <a:lnTo>
                  <a:pt x="4119384" y="103162"/>
                </a:lnTo>
                <a:lnTo>
                  <a:pt x="4165498" y="103162"/>
                </a:lnTo>
                <a:lnTo>
                  <a:pt x="4213517" y="77482"/>
                </a:lnTo>
                <a:lnTo>
                  <a:pt x="4213517" y="25679"/>
                </a:lnTo>
                <a:close/>
              </a:path>
              <a:path w="4307840" h="103504">
                <a:moveTo>
                  <a:pt x="4307637" y="25679"/>
                </a:moveTo>
                <a:lnTo>
                  <a:pt x="4259631" y="0"/>
                </a:lnTo>
                <a:lnTo>
                  <a:pt x="4213517" y="0"/>
                </a:lnTo>
                <a:lnTo>
                  <a:pt x="4275315" y="28524"/>
                </a:lnTo>
                <a:lnTo>
                  <a:pt x="4275315" y="74168"/>
                </a:lnTo>
                <a:lnTo>
                  <a:pt x="4213517" y="103162"/>
                </a:lnTo>
                <a:lnTo>
                  <a:pt x="4259631" y="103162"/>
                </a:lnTo>
                <a:lnTo>
                  <a:pt x="4307637" y="77482"/>
                </a:lnTo>
                <a:lnTo>
                  <a:pt x="4307637" y="25679"/>
                </a:lnTo>
                <a:close/>
              </a:path>
            </a:pathLst>
          </a:custGeom>
          <a:solidFill>
            <a:srgbClr val="51625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7554610" y="6696842"/>
            <a:ext cx="2132965" cy="281940"/>
          </a:xfrm>
          <a:custGeom>
            <a:avLst/>
            <a:gdLst/>
            <a:ahLst/>
            <a:cxnLst/>
            <a:rect l="l" t="t" r="r" b="b"/>
            <a:pathLst>
              <a:path w="2132965" h="281940">
                <a:moveTo>
                  <a:pt x="0" y="10223"/>
                </a:moveTo>
                <a:lnTo>
                  <a:pt x="0" y="0"/>
                </a:lnTo>
                <a:lnTo>
                  <a:pt x="297395" y="0"/>
                </a:lnTo>
                <a:lnTo>
                  <a:pt x="674649" y="161569"/>
                </a:lnTo>
                <a:lnTo>
                  <a:pt x="1918258" y="161569"/>
                </a:lnTo>
                <a:lnTo>
                  <a:pt x="2132698" y="281901"/>
                </a:lnTo>
                <a:lnTo>
                  <a:pt x="623277" y="281901"/>
                </a:lnTo>
                <a:lnTo>
                  <a:pt x="182829" y="100723"/>
                </a:lnTo>
                <a:lnTo>
                  <a:pt x="0" y="100723"/>
                </a:lnTo>
                <a:lnTo>
                  <a:pt x="0" y="88087"/>
                </a:lnTo>
                <a:lnTo>
                  <a:pt x="24358" y="75056"/>
                </a:lnTo>
                <a:lnTo>
                  <a:pt x="24358" y="23253"/>
                </a:lnTo>
                <a:lnTo>
                  <a:pt x="0" y="10223"/>
                </a:lnTo>
                <a:close/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984870" y="6855799"/>
            <a:ext cx="8722360" cy="165735"/>
          </a:xfrm>
          <a:custGeom>
            <a:avLst/>
            <a:gdLst/>
            <a:ahLst/>
            <a:cxnLst/>
            <a:rect l="l" t="t" r="r" b="b"/>
            <a:pathLst>
              <a:path w="8722360" h="165734">
                <a:moveTo>
                  <a:pt x="8722258" y="165125"/>
                </a:moveTo>
                <a:lnTo>
                  <a:pt x="7132142" y="165125"/>
                </a:lnTo>
                <a:lnTo>
                  <a:pt x="6719227" y="0"/>
                </a:lnTo>
                <a:lnTo>
                  <a:pt x="3964101" y="0"/>
                </a:lnTo>
                <a:lnTo>
                  <a:pt x="4758156" y="0"/>
                </a:lnTo>
                <a:lnTo>
                  <a:pt x="2003018" y="0"/>
                </a:lnTo>
                <a:lnTo>
                  <a:pt x="1590116" y="165125"/>
                </a:lnTo>
                <a:lnTo>
                  <a:pt x="0" y="165125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2692027" y="6938365"/>
            <a:ext cx="2811780" cy="309880"/>
          </a:xfrm>
          <a:custGeom>
            <a:avLst/>
            <a:gdLst/>
            <a:ahLst/>
            <a:cxnLst/>
            <a:rect l="l" t="t" r="r" b="b"/>
            <a:pathLst>
              <a:path w="2811779" h="309879">
                <a:moveTo>
                  <a:pt x="2811602" y="309359"/>
                </a:moveTo>
                <a:lnTo>
                  <a:pt x="1043139" y="309359"/>
                </a:lnTo>
                <a:lnTo>
                  <a:pt x="676808" y="165353"/>
                </a:lnTo>
                <a:lnTo>
                  <a:pt x="0" y="165353"/>
                </a:lnTo>
                <a:lnTo>
                  <a:pt x="0" y="87744"/>
                </a:lnTo>
                <a:lnTo>
                  <a:pt x="223202" y="0"/>
                </a:lnTo>
                <a:lnTo>
                  <a:pt x="262208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2692034" y="6938365"/>
            <a:ext cx="5316855" cy="309880"/>
          </a:xfrm>
          <a:custGeom>
            <a:avLst/>
            <a:gdLst/>
            <a:ahLst/>
            <a:cxnLst/>
            <a:rect l="l" t="t" r="r" b="b"/>
            <a:pathLst>
              <a:path w="5316855" h="309879">
                <a:moveTo>
                  <a:pt x="5093576" y="0"/>
                </a:moveTo>
                <a:lnTo>
                  <a:pt x="223189" y="0"/>
                </a:lnTo>
                <a:lnTo>
                  <a:pt x="0" y="87744"/>
                </a:lnTo>
                <a:lnTo>
                  <a:pt x="0" y="165353"/>
                </a:lnTo>
                <a:lnTo>
                  <a:pt x="676795" y="165353"/>
                </a:lnTo>
                <a:lnTo>
                  <a:pt x="1043127" y="309359"/>
                </a:lnTo>
                <a:lnTo>
                  <a:pt x="2811589" y="309359"/>
                </a:lnTo>
                <a:lnTo>
                  <a:pt x="2505176" y="309359"/>
                </a:lnTo>
                <a:lnTo>
                  <a:pt x="4273638" y="309359"/>
                </a:lnTo>
                <a:lnTo>
                  <a:pt x="4639983" y="165353"/>
                </a:lnTo>
                <a:lnTo>
                  <a:pt x="5316778" y="165353"/>
                </a:lnTo>
                <a:lnTo>
                  <a:pt x="5316778" y="87744"/>
                </a:lnTo>
                <a:lnTo>
                  <a:pt x="5093576" y="0"/>
                </a:lnTo>
                <a:close/>
              </a:path>
            </a:pathLst>
          </a:custGeom>
          <a:solidFill>
            <a:srgbClr val="51625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8005630" y="7053319"/>
            <a:ext cx="1701800" cy="50800"/>
          </a:xfrm>
          <a:custGeom>
            <a:avLst/>
            <a:gdLst/>
            <a:ahLst/>
            <a:cxnLst/>
            <a:rect l="l" t="t" r="r" b="b"/>
            <a:pathLst>
              <a:path w="1701800" h="50800">
                <a:moveTo>
                  <a:pt x="0" y="50406"/>
                </a:moveTo>
                <a:lnTo>
                  <a:pt x="412203" y="50406"/>
                </a:lnTo>
                <a:lnTo>
                  <a:pt x="532803" y="0"/>
                </a:lnTo>
                <a:lnTo>
                  <a:pt x="170149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8538429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8688691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8838952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8989213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139476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9289736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9439998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9590260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004690" y="6696842"/>
            <a:ext cx="2132965" cy="281940"/>
          </a:xfrm>
          <a:custGeom>
            <a:avLst/>
            <a:gdLst/>
            <a:ahLst/>
            <a:cxnLst/>
            <a:rect l="l" t="t" r="r" b="b"/>
            <a:pathLst>
              <a:path w="2132965" h="281940">
                <a:moveTo>
                  <a:pt x="2132698" y="10223"/>
                </a:moveTo>
                <a:lnTo>
                  <a:pt x="2132698" y="0"/>
                </a:lnTo>
                <a:lnTo>
                  <a:pt x="1835315" y="0"/>
                </a:lnTo>
                <a:lnTo>
                  <a:pt x="1458048" y="161569"/>
                </a:lnTo>
                <a:lnTo>
                  <a:pt x="214452" y="161569"/>
                </a:lnTo>
                <a:lnTo>
                  <a:pt x="0" y="281901"/>
                </a:lnTo>
                <a:lnTo>
                  <a:pt x="1509420" y="281901"/>
                </a:lnTo>
                <a:lnTo>
                  <a:pt x="1949881" y="100723"/>
                </a:lnTo>
                <a:lnTo>
                  <a:pt x="2132698" y="100723"/>
                </a:lnTo>
                <a:lnTo>
                  <a:pt x="2132698" y="88087"/>
                </a:lnTo>
                <a:lnTo>
                  <a:pt x="2108339" y="75056"/>
                </a:lnTo>
                <a:lnTo>
                  <a:pt x="2108339" y="23253"/>
                </a:lnTo>
                <a:lnTo>
                  <a:pt x="2132698" y="10223"/>
                </a:lnTo>
                <a:close/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984874" y="7053319"/>
            <a:ext cx="1701800" cy="50800"/>
          </a:xfrm>
          <a:custGeom>
            <a:avLst/>
            <a:gdLst/>
            <a:ahLst/>
            <a:cxnLst/>
            <a:rect l="l" t="t" r="r" b="b"/>
            <a:pathLst>
              <a:path w="1701800" h="50800">
                <a:moveTo>
                  <a:pt x="1701495" y="50406"/>
                </a:moveTo>
                <a:lnTo>
                  <a:pt x="1289291" y="50406"/>
                </a:lnTo>
                <a:lnTo>
                  <a:pt x="1168692" y="0"/>
                </a:ln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2036704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886442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736181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585920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435658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285397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135134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984873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501439" y="666013"/>
            <a:ext cx="1689735" cy="1054735"/>
          </a:xfrm>
          <a:custGeom>
            <a:avLst/>
            <a:gdLst/>
            <a:ahLst/>
            <a:cxnLst/>
            <a:rect l="l" t="t" r="r" b="b"/>
            <a:pathLst>
              <a:path w="1689735" h="1054735">
                <a:moveTo>
                  <a:pt x="366864" y="0"/>
                </a:moveTo>
                <a:lnTo>
                  <a:pt x="235813" y="0"/>
                </a:lnTo>
                <a:lnTo>
                  <a:pt x="235813" y="66090"/>
                </a:lnTo>
                <a:lnTo>
                  <a:pt x="235813" y="274980"/>
                </a:lnTo>
                <a:lnTo>
                  <a:pt x="235813" y="395668"/>
                </a:lnTo>
                <a:lnTo>
                  <a:pt x="235394" y="666445"/>
                </a:lnTo>
                <a:lnTo>
                  <a:pt x="131394" y="612076"/>
                </a:lnTo>
                <a:lnTo>
                  <a:pt x="131178" y="334822"/>
                </a:lnTo>
                <a:lnTo>
                  <a:pt x="235813" y="395668"/>
                </a:lnTo>
                <a:lnTo>
                  <a:pt x="235813" y="274980"/>
                </a:lnTo>
                <a:lnTo>
                  <a:pt x="131178" y="334810"/>
                </a:lnTo>
                <a:lnTo>
                  <a:pt x="130975" y="65341"/>
                </a:lnTo>
                <a:lnTo>
                  <a:pt x="235813" y="66090"/>
                </a:lnTo>
                <a:lnTo>
                  <a:pt x="235813" y="0"/>
                </a:lnTo>
                <a:lnTo>
                  <a:pt x="0" y="0"/>
                </a:lnTo>
                <a:lnTo>
                  <a:pt x="0" y="630555"/>
                </a:lnTo>
                <a:lnTo>
                  <a:pt x="366763" y="823849"/>
                </a:lnTo>
                <a:lnTo>
                  <a:pt x="366788" y="666445"/>
                </a:lnTo>
                <a:lnTo>
                  <a:pt x="366864" y="401142"/>
                </a:lnTo>
                <a:lnTo>
                  <a:pt x="237909" y="331724"/>
                </a:lnTo>
                <a:lnTo>
                  <a:pt x="366826" y="265201"/>
                </a:lnTo>
                <a:lnTo>
                  <a:pt x="366852" y="65341"/>
                </a:lnTo>
                <a:lnTo>
                  <a:pt x="366864" y="0"/>
                </a:lnTo>
                <a:close/>
              </a:path>
              <a:path w="1689735" h="1054735">
                <a:moveTo>
                  <a:pt x="807491" y="0"/>
                </a:moveTo>
                <a:lnTo>
                  <a:pt x="676440" y="0"/>
                </a:lnTo>
                <a:lnTo>
                  <a:pt x="676440" y="66090"/>
                </a:lnTo>
                <a:lnTo>
                  <a:pt x="675741" y="898220"/>
                </a:lnTo>
                <a:lnTo>
                  <a:pt x="571779" y="843508"/>
                </a:lnTo>
                <a:lnTo>
                  <a:pt x="571779" y="65341"/>
                </a:lnTo>
                <a:lnTo>
                  <a:pt x="676440" y="66090"/>
                </a:lnTo>
                <a:lnTo>
                  <a:pt x="676440" y="0"/>
                </a:lnTo>
                <a:lnTo>
                  <a:pt x="440766" y="0"/>
                </a:lnTo>
                <a:lnTo>
                  <a:pt x="440626" y="861999"/>
                </a:lnTo>
                <a:lnTo>
                  <a:pt x="807491" y="1054608"/>
                </a:lnTo>
                <a:lnTo>
                  <a:pt x="807491" y="898220"/>
                </a:lnTo>
                <a:lnTo>
                  <a:pt x="807491" y="65341"/>
                </a:lnTo>
                <a:lnTo>
                  <a:pt x="807491" y="0"/>
                </a:lnTo>
                <a:close/>
              </a:path>
              <a:path w="1689735" h="1054735">
                <a:moveTo>
                  <a:pt x="1248308" y="861999"/>
                </a:moveTo>
                <a:lnTo>
                  <a:pt x="1248270" y="0"/>
                </a:lnTo>
                <a:lnTo>
                  <a:pt x="1117206" y="0"/>
                </a:lnTo>
                <a:lnTo>
                  <a:pt x="1117219" y="65341"/>
                </a:lnTo>
                <a:lnTo>
                  <a:pt x="998156" y="673747"/>
                </a:lnTo>
                <a:lnTo>
                  <a:pt x="1012444" y="445757"/>
                </a:lnTo>
                <a:lnTo>
                  <a:pt x="1012444" y="0"/>
                </a:lnTo>
                <a:lnTo>
                  <a:pt x="881392" y="0"/>
                </a:lnTo>
                <a:lnTo>
                  <a:pt x="881443" y="1054620"/>
                </a:lnTo>
                <a:lnTo>
                  <a:pt x="1013841" y="985100"/>
                </a:lnTo>
                <a:lnTo>
                  <a:pt x="1013193" y="898220"/>
                </a:lnTo>
                <a:lnTo>
                  <a:pt x="1132128" y="318147"/>
                </a:lnTo>
                <a:lnTo>
                  <a:pt x="1117841" y="546125"/>
                </a:lnTo>
                <a:lnTo>
                  <a:pt x="1117155" y="930859"/>
                </a:lnTo>
                <a:lnTo>
                  <a:pt x="1248308" y="861999"/>
                </a:lnTo>
                <a:close/>
              </a:path>
              <a:path w="1689735" h="1054735">
                <a:moveTo>
                  <a:pt x="1689125" y="0"/>
                </a:moveTo>
                <a:lnTo>
                  <a:pt x="1558074" y="0"/>
                </a:lnTo>
                <a:lnTo>
                  <a:pt x="1558074" y="252476"/>
                </a:lnTo>
                <a:lnTo>
                  <a:pt x="1453311" y="311213"/>
                </a:lnTo>
                <a:lnTo>
                  <a:pt x="1453311" y="0"/>
                </a:lnTo>
                <a:lnTo>
                  <a:pt x="1322260" y="0"/>
                </a:lnTo>
                <a:lnTo>
                  <a:pt x="1322362" y="823849"/>
                </a:lnTo>
                <a:lnTo>
                  <a:pt x="1453896" y="754519"/>
                </a:lnTo>
                <a:lnTo>
                  <a:pt x="1453235" y="400037"/>
                </a:lnTo>
                <a:lnTo>
                  <a:pt x="1558074" y="339864"/>
                </a:lnTo>
                <a:lnTo>
                  <a:pt x="1558074" y="699617"/>
                </a:lnTo>
                <a:lnTo>
                  <a:pt x="1689074" y="630555"/>
                </a:lnTo>
                <a:lnTo>
                  <a:pt x="1689125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4" y="302865"/>
            <a:ext cx="9267613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8F97F932-D99A-4087-BFB1-EA42FAFC8D2C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3170" y="7025306"/>
            <a:ext cx="262890" cy="215444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894" y="1764665"/>
            <a:ext cx="9267613" cy="141577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64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ln w="5156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562" y="1795170"/>
            <a:ext cx="222123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9299" y="2151091"/>
            <a:ext cx="5052059" cy="180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3170" y="7025306"/>
            <a:ext cx="262890" cy="23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34214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86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589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30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02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74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46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8143" y="342860"/>
            <a:ext cx="3631565" cy="137795"/>
            <a:chOff x="78143" y="342860"/>
            <a:chExt cx="3631565" cy="137795"/>
          </a:xfrm>
        </p:grpSpPr>
        <p:sp>
          <p:nvSpPr>
            <p:cNvPr id="24" name="object 24"/>
            <p:cNvSpPr/>
            <p:nvPr/>
          </p:nvSpPr>
          <p:spPr>
            <a:xfrm>
              <a:off x="881889" y="401911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4">
                  <a:moveTo>
                    <a:pt x="276872" y="0"/>
                  </a:moveTo>
                  <a:lnTo>
                    <a:pt x="0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458" y="354176"/>
              <a:ext cx="3609340" cy="114935"/>
            </a:xfrm>
            <a:custGeom>
              <a:avLst/>
              <a:gdLst/>
              <a:ahLst/>
              <a:cxnLst/>
              <a:rect l="l" t="t" r="r" b="b"/>
              <a:pathLst>
                <a:path w="3609340" h="114934">
                  <a:moveTo>
                    <a:pt x="3608908" y="114566"/>
                  </a:moveTo>
                  <a:lnTo>
                    <a:pt x="687819" y="114566"/>
                  </a:lnTo>
                  <a:lnTo>
                    <a:pt x="448729" y="0"/>
                  </a:lnTo>
                  <a:lnTo>
                    <a:pt x="0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-11315" y="619734"/>
            <a:ext cx="3626485" cy="624205"/>
            <a:chOff x="-11315" y="619734"/>
            <a:chExt cx="3626485" cy="624205"/>
          </a:xfrm>
        </p:grpSpPr>
        <p:sp>
          <p:nvSpPr>
            <p:cNvPr id="27" name="object 27"/>
            <p:cNvSpPr/>
            <p:nvPr/>
          </p:nvSpPr>
          <p:spPr>
            <a:xfrm>
              <a:off x="0" y="631050"/>
              <a:ext cx="3604260" cy="601980"/>
            </a:xfrm>
            <a:custGeom>
              <a:avLst/>
              <a:gdLst/>
              <a:ahLst/>
              <a:cxnLst/>
              <a:rect l="l" t="t" r="r" b="b"/>
              <a:pathLst>
                <a:path w="3604260" h="601980">
                  <a:moveTo>
                    <a:pt x="3603801" y="0"/>
                  </a:moveTo>
                  <a:lnTo>
                    <a:pt x="136320" y="0"/>
                  </a:lnTo>
                  <a:lnTo>
                    <a:pt x="0" y="70636"/>
                  </a:lnTo>
                </a:path>
                <a:path w="3604260" h="601980">
                  <a:moveTo>
                    <a:pt x="0" y="601484"/>
                  </a:moveTo>
                  <a:lnTo>
                    <a:pt x="546123" y="601484"/>
                  </a:lnTo>
                  <a:lnTo>
                    <a:pt x="1294814" y="233908"/>
                  </a:lnTo>
                  <a:lnTo>
                    <a:pt x="3151782" y="233908"/>
                  </a:lnTo>
                  <a:lnTo>
                    <a:pt x="3603801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427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7427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4664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4664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190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190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913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913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637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637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3612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3612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0849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0849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8086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086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5323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5323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2559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2559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79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79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03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703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427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427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150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150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874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874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112469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4534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5007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7072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8781" y="15538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99"/>
                </a:lnTo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-11315" y="-11315"/>
            <a:ext cx="4505960" cy="1477645"/>
            <a:chOff x="-11315" y="-11315"/>
            <a:chExt cx="4505960" cy="1477645"/>
          </a:xfrm>
        </p:grpSpPr>
        <p:sp>
          <p:nvSpPr>
            <p:cNvPr id="64" name="object 64"/>
            <p:cNvSpPr/>
            <p:nvPr/>
          </p:nvSpPr>
          <p:spPr>
            <a:xfrm>
              <a:off x="2201903" y="234339"/>
              <a:ext cx="1284605" cy="0"/>
            </a:xfrm>
            <a:custGeom>
              <a:avLst/>
              <a:gdLst/>
              <a:ahLst/>
              <a:cxnLst/>
              <a:rect l="l" t="t" r="r" b="b"/>
              <a:pathLst>
                <a:path w="1284604">
                  <a:moveTo>
                    <a:pt x="0" y="0"/>
                  </a:moveTo>
                  <a:lnTo>
                    <a:pt x="1284013" y="0"/>
                  </a:lnTo>
                </a:path>
              </a:pathLst>
            </a:custGeom>
            <a:ln w="22631">
              <a:solidFill>
                <a:srgbClr val="5162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0"/>
              <a:ext cx="4483100" cy="1454785"/>
            </a:xfrm>
            <a:custGeom>
              <a:avLst/>
              <a:gdLst/>
              <a:ahLst/>
              <a:cxnLst/>
              <a:rect l="l" t="t" r="r" b="b"/>
              <a:pathLst>
                <a:path w="4483100" h="1454785">
                  <a:moveTo>
                    <a:pt x="4483086" y="0"/>
                  </a:moveTo>
                  <a:lnTo>
                    <a:pt x="4483086" y="349780"/>
                  </a:lnTo>
                  <a:lnTo>
                    <a:pt x="2311182" y="1454451"/>
                  </a:lnTo>
                  <a:lnTo>
                    <a:pt x="0" y="1454451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0" y="1676636"/>
            <a:ext cx="342265" cy="1642110"/>
          </a:xfrm>
          <a:custGeom>
            <a:avLst/>
            <a:gdLst/>
            <a:ahLst/>
            <a:cxnLst/>
            <a:rect l="l" t="t" r="r" b="b"/>
            <a:pathLst>
              <a:path w="342265" h="1642110">
                <a:moveTo>
                  <a:pt x="342178" y="1635899"/>
                </a:moveTo>
                <a:lnTo>
                  <a:pt x="342178" y="444893"/>
                </a:lnTo>
                <a:lnTo>
                  <a:pt x="125440" y="0"/>
                </a:lnTo>
                <a:lnTo>
                  <a:pt x="0" y="3802"/>
                </a:lnTo>
              </a:path>
              <a:path w="342265" h="1642110">
                <a:moveTo>
                  <a:pt x="0" y="1641901"/>
                </a:moveTo>
                <a:lnTo>
                  <a:pt x="342178" y="1635899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3405976"/>
            <a:ext cx="342265" cy="1281430"/>
          </a:xfrm>
          <a:custGeom>
            <a:avLst/>
            <a:gdLst/>
            <a:ahLst/>
            <a:cxnLst/>
            <a:rect l="l" t="t" r="r" b="b"/>
            <a:pathLst>
              <a:path w="342265" h="1281429">
                <a:moveTo>
                  <a:pt x="342178" y="1281391"/>
                </a:moveTo>
                <a:lnTo>
                  <a:pt x="342178" y="662051"/>
                </a:lnTo>
                <a:lnTo>
                  <a:pt x="342178" y="0"/>
                </a:lnTo>
                <a:lnTo>
                  <a:pt x="0" y="0"/>
                </a:lnTo>
              </a:path>
              <a:path w="342265" h="1281429">
                <a:moveTo>
                  <a:pt x="0" y="1281391"/>
                </a:moveTo>
                <a:lnTo>
                  <a:pt x="342178" y="1281391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4763329"/>
            <a:ext cx="342265" cy="2520315"/>
          </a:xfrm>
          <a:custGeom>
            <a:avLst/>
            <a:gdLst/>
            <a:ahLst/>
            <a:cxnLst/>
            <a:rect l="l" t="t" r="r" b="b"/>
            <a:pathLst>
              <a:path w="342265" h="2520315">
                <a:moveTo>
                  <a:pt x="342178" y="0"/>
                </a:moveTo>
                <a:lnTo>
                  <a:pt x="342178" y="2075306"/>
                </a:lnTo>
                <a:lnTo>
                  <a:pt x="125440" y="2520200"/>
                </a:lnTo>
                <a:lnTo>
                  <a:pt x="0" y="2520200"/>
                </a:lnTo>
              </a:path>
              <a:path w="342265" h="2520315">
                <a:moveTo>
                  <a:pt x="0" y="0"/>
                </a:moveTo>
                <a:lnTo>
                  <a:pt x="342178" y="0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359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5" h="64135">
                <a:moveTo>
                  <a:pt x="271119" y="63665"/>
                </a:moveTo>
                <a:lnTo>
                  <a:pt x="157200" y="5041"/>
                </a:lnTo>
                <a:lnTo>
                  <a:pt x="0" y="5041"/>
                </a:lnTo>
                <a:lnTo>
                  <a:pt x="0" y="63665"/>
                </a:lnTo>
                <a:lnTo>
                  <a:pt x="271119" y="63665"/>
                </a:lnTo>
                <a:close/>
              </a:path>
              <a:path w="2331085" h="64135">
                <a:moveTo>
                  <a:pt x="366522" y="63665"/>
                </a:moveTo>
                <a:lnTo>
                  <a:pt x="252603" y="5041"/>
                </a:lnTo>
                <a:lnTo>
                  <a:pt x="192697" y="5041"/>
                </a:lnTo>
                <a:lnTo>
                  <a:pt x="306628" y="63665"/>
                </a:lnTo>
                <a:lnTo>
                  <a:pt x="366522" y="63665"/>
                </a:lnTo>
                <a:close/>
              </a:path>
              <a:path w="2331085" h="64135">
                <a:moveTo>
                  <a:pt x="453440" y="58623"/>
                </a:moveTo>
                <a:lnTo>
                  <a:pt x="339521" y="0"/>
                </a:lnTo>
                <a:lnTo>
                  <a:pt x="279615" y="0"/>
                </a:lnTo>
                <a:lnTo>
                  <a:pt x="393547" y="58623"/>
                </a:lnTo>
                <a:lnTo>
                  <a:pt x="453440" y="58623"/>
                </a:lnTo>
                <a:close/>
              </a:path>
              <a:path w="2331085" h="64135">
                <a:moveTo>
                  <a:pt x="544601" y="58623"/>
                </a:moveTo>
                <a:lnTo>
                  <a:pt x="430682" y="0"/>
                </a:lnTo>
                <a:lnTo>
                  <a:pt x="370776" y="0"/>
                </a:lnTo>
                <a:lnTo>
                  <a:pt x="484708" y="58623"/>
                </a:lnTo>
                <a:lnTo>
                  <a:pt x="544601" y="58623"/>
                </a:lnTo>
                <a:close/>
              </a:path>
              <a:path w="2331085" h="64135">
                <a:moveTo>
                  <a:pt x="632421" y="58623"/>
                </a:moveTo>
                <a:lnTo>
                  <a:pt x="518502" y="0"/>
                </a:lnTo>
                <a:lnTo>
                  <a:pt x="458597" y="0"/>
                </a:lnTo>
                <a:lnTo>
                  <a:pt x="572528" y="58623"/>
                </a:lnTo>
                <a:lnTo>
                  <a:pt x="632421" y="58623"/>
                </a:lnTo>
                <a:close/>
              </a:path>
              <a:path w="2331085" h="64135">
                <a:moveTo>
                  <a:pt x="723569" y="58623"/>
                </a:moveTo>
                <a:lnTo>
                  <a:pt x="609650" y="0"/>
                </a:lnTo>
                <a:lnTo>
                  <a:pt x="549744" y="0"/>
                </a:lnTo>
                <a:lnTo>
                  <a:pt x="663676" y="58623"/>
                </a:lnTo>
                <a:lnTo>
                  <a:pt x="723569" y="58623"/>
                </a:lnTo>
                <a:close/>
              </a:path>
              <a:path w="2331085" h="64135">
                <a:moveTo>
                  <a:pt x="814730" y="58623"/>
                </a:moveTo>
                <a:lnTo>
                  <a:pt x="700811" y="0"/>
                </a:lnTo>
                <a:lnTo>
                  <a:pt x="640905" y="0"/>
                </a:lnTo>
                <a:lnTo>
                  <a:pt x="754837" y="58623"/>
                </a:lnTo>
                <a:lnTo>
                  <a:pt x="814730" y="58623"/>
                </a:lnTo>
                <a:close/>
              </a:path>
              <a:path w="2331085" h="64135">
                <a:moveTo>
                  <a:pt x="902550" y="58623"/>
                </a:moveTo>
                <a:lnTo>
                  <a:pt x="788631" y="0"/>
                </a:lnTo>
                <a:lnTo>
                  <a:pt x="728726" y="0"/>
                </a:lnTo>
                <a:lnTo>
                  <a:pt x="842657" y="58623"/>
                </a:lnTo>
                <a:lnTo>
                  <a:pt x="902550" y="58623"/>
                </a:lnTo>
                <a:close/>
              </a:path>
              <a:path w="2331085" h="64135">
                <a:moveTo>
                  <a:pt x="993711" y="58623"/>
                </a:moveTo>
                <a:lnTo>
                  <a:pt x="879792" y="0"/>
                </a:lnTo>
                <a:lnTo>
                  <a:pt x="819886" y="0"/>
                </a:lnTo>
                <a:lnTo>
                  <a:pt x="933818" y="58623"/>
                </a:lnTo>
                <a:lnTo>
                  <a:pt x="993711" y="58623"/>
                </a:lnTo>
                <a:close/>
              </a:path>
              <a:path w="2331085" h="64135">
                <a:moveTo>
                  <a:pt x="1081532" y="58623"/>
                </a:moveTo>
                <a:lnTo>
                  <a:pt x="967613" y="0"/>
                </a:lnTo>
                <a:lnTo>
                  <a:pt x="907707" y="0"/>
                </a:lnTo>
                <a:lnTo>
                  <a:pt x="1021638" y="58623"/>
                </a:lnTo>
                <a:lnTo>
                  <a:pt x="1081532" y="58623"/>
                </a:lnTo>
                <a:close/>
              </a:path>
              <a:path w="2331085" h="64135">
                <a:moveTo>
                  <a:pt x="1169339" y="58623"/>
                </a:moveTo>
                <a:lnTo>
                  <a:pt x="1055420" y="0"/>
                </a:lnTo>
                <a:lnTo>
                  <a:pt x="995514" y="0"/>
                </a:lnTo>
                <a:lnTo>
                  <a:pt x="1109433" y="58623"/>
                </a:lnTo>
                <a:lnTo>
                  <a:pt x="1169339" y="58623"/>
                </a:lnTo>
                <a:close/>
              </a:path>
              <a:path w="2331085" h="64135">
                <a:moveTo>
                  <a:pt x="1260500" y="58623"/>
                </a:moveTo>
                <a:lnTo>
                  <a:pt x="1146581" y="0"/>
                </a:lnTo>
                <a:lnTo>
                  <a:pt x="1086675" y="0"/>
                </a:lnTo>
                <a:lnTo>
                  <a:pt x="1200607" y="58623"/>
                </a:lnTo>
                <a:lnTo>
                  <a:pt x="1260500" y="58623"/>
                </a:lnTo>
                <a:close/>
              </a:path>
              <a:path w="2331085" h="64135">
                <a:moveTo>
                  <a:pt x="1348320" y="58623"/>
                </a:moveTo>
                <a:lnTo>
                  <a:pt x="1234401" y="0"/>
                </a:lnTo>
                <a:lnTo>
                  <a:pt x="1174496" y="0"/>
                </a:lnTo>
                <a:lnTo>
                  <a:pt x="1288415" y="58623"/>
                </a:lnTo>
                <a:lnTo>
                  <a:pt x="1348320" y="58623"/>
                </a:lnTo>
                <a:close/>
              </a:path>
              <a:path w="2331085" h="64135">
                <a:moveTo>
                  <a:pt x="1439481" y="58623"/>
                </a:moveTo>
                <a:lnTo>
                  <a:pt x="1325562" y="0"/>
                </a:lnTo>
                <a:lnTo>
                  <a:pt x="1265656" y="0"/>
                </a:lnTo>
                <a:lnTo>
                  <a:pt x="1379575" y="58623"/>
                </a:lnTo>
                <a:lnTo>
                  <a:pt x="1439481" y="58623"/>
                </a:lnTo>
                <a:close/>
              </a:path>
              <a:path w="2331085" h="64135">
                <a:moveTo>
                  <a:pt x="1527289" y="58623"/>
                </a:moveTo>
                <a:lnTo>
                  <a:pt x="1413370" y="0"/>
                </a:lnTo>
                <a:lnTo>
                  <a:pt x="1353464" y="0"/>
                </a:lnTo>
                <a:lnTo>
                  <a:pt x="1467383" y="58623"/>
                </a:lnTo>
                <a:lnTo>
                  <a:pt x="1527289" y="58623"/>
                </a:lnTo>
                <a:close/>
              </a:path>
              <a:path w="2331085" h="64135">
                <a:moveTo>
                  <a:pt x="1615109" y="58623"/>
                </a:moveTo>
                <a:lnTo>
                  <a:pt x="1501190" y="0"/>
                </a:lnTo>
                <a:lnTo>
                  <a:pt x="1441284" y="0"/>
                </a:lnTo>
                <a:lnTo>
                  <a:pt x="1555216" y="58623"/>
                </a:lnTo>
                <a:lnTo>
                  <a:pt x="1615109" y="58623"/>
                </a:lnTo>
                <a:close/>
              </a:path>
              <a:path w="2331085" h="64135">
                <a:moveTo>
                  <a:pt x="1706270" y="58623"/>
                </a:moveTo>
                <a:lnTo>
                  <a:pt x="1592351" y="0"/>
                </a:lnTo>
                <a:lnTo>
                  <a:pt x="1532445" y="0"/>
                </a:lnTo>
                <a:lnTo>
                  <a:pt x="1646364" y="58623"/>
                </a:lnTo>
                <a:lnTo>
                  <a:pt x="1706270" y="58623"/>
                </a:lnTo>
                <a:close/>
              </a:path>
              <a:path w="2331085" h="64135">
                <a:moveTo>
                  <a:pt x="1794090" y="58623"/>
                </a:moveTo>
                <a:lnTo>
                  <a:pt x="1680171" y="0"/>
                </a:lnTo>
                <a:lnTo>
                  <a:pt x="1620266" y="0"/>
                </a:lnTo>
                <a:lnTo>
                  <a:pt x="1734197" y="58623"/>
                </a:lnTo>
                <a:lnTo>
                  <a:pt x="1794090" y="58623"/>
                </a:lnTo>
                <a:close/>
              </a:path>
              <a:path w="2331085" h="64135">
                <a:moveTo>
                  <a:pt x="1973059" y="58623"/>
                </a:moveTo>
                <a:lnTo>
                  <a:pt x="1859140" y="0"/>
                </a:lnTo>
                <a:lnTo>
                  <a:pt x="1799234" y="0"/>
                </a:lnTo>
                <a:lnTo>
                  <a:pt x="1913166" y="58623"/>
                </a:lnTo>
                <a:lnTo>
                  <a:pt x="1973059" y="58623"/>
                </a:lnTo>
                <a:close/>
              </a:path>
              <a:path w="2331085" h="64135">
                <a:moveTo>
                  <a:pt x="2152040" y="58623"/>
                </a:moveTo>
                <a:lnTo>
                  <a:pt x="2038121" y="0"/>
                </a:lnTo>
                <a:lnTo>
                  <a:pt x="1978215" y="0"/>
                </a:lnTo>
                <a:lnTo>
                  <a:pt x="2092147" y="58623"/>
                </a:lnTo>
                <a:lnTo>
                  <a:pt x="2152040" y="58623"/>
                </a:lnTo>
                <a:close/>
              </a:path>
              <a:path w="2331085" h="64135">
                <a:moveTo>
                  <a:pt x="2331008" y="58623"/>
                </a:moveTo>
                <a:lnTo>
                  <a:pt x="2217089" y="0"/>
                </a:lnTo>
                <a:lnTo>
                  <a:pt x="2157184" y="0"/>
                </a:lnTo>
                <a:lnTo>
                  <a:pt x="2271115" y="58623"/>
                </a:lnTo>
                <a:lnTo>
                  <a:pt x="2331008" y="58623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3200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95999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88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216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44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472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1000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7021884" y="342860"/>
            <a:ext cx="3631565" cy="137795"/>
            <a:chOff x="7021884" y="342860"/>
            <a:chExt cx="3631565" cy="137795"/>
          </a:xfrm>
        </p:grpSpPr>
        <p:sp>
          <p:nvSpPr>
            <p:cNvPr id="78" name="object 78"/>
            <p:cNvSpPr/>
            <p:nvPr/>
          </p:nvSpPr>
          <p:spPr>
            <a:xfrm>
              <a:off x="9572805" y="401911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0" y="0"/>
                  </a:moveTo>
                  <a:lnTo>
                    <a:pt x="276872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33200" y="354176"/>
              <a:ext cx="3609340" cy="114935"/>
            </a:xfrm>
            <a:custGeom>
              <a:avLst/>
              <a:gdLst/>
              <a:ahLst/>
              <a:cxnLst/>
              <a:rect l="l" t="t" r="r" b="b"/>
              <a:pathLst>
                <a:path w="3609340" h="114934">
                  <a:moveTo>
                    <a:pt x="0" y="114566"/>
                  </a:moveTo>
                  <a:lnTo>
                    <a:pt x="2921088" y="114566"/>
                  </a:lnTo>
                  <a:lnTo>
                    <a:pt x="3160179" y="0"/>
                  </a:lnTo>
                  <a:lnTo>
                    <a:pt x="3608908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116451" y="619734"/>
            <a:ext cx="3587115" cy="624205"/>
            <a:chOff x="7116451" y="619734"/>
            <a:chExt cx="3587115" cy="624205"/>
          </a:xfrm>
        </p:grpSpPr>
        <p:sp>
          <p:nvSpPr>
            <p:cNvPr id="81" name="object 81"/>
            <p:cNvSpPr/>
            <p:nvPr/>
          </p:nvSpPr>
          <p:spPr>
            <a:xfrm>
              <a:off x="7127767" y="631050"/>
              <a:ext cx="3564254" cy="601980"/>
            </a:xfrm>
            <a:custGeom>
              <a:avLst/>
              <a:gdLst/>
              <a:ahLst/>
              <a:cxnLst/>
              <a:rect l="l" t="t" r="r" b="b"/>
              <a:pathLst>
                <a:path w="3564254" h="601980">
                  <a:moveTo>
                    <a:pt x="0" y="0"/>
                  </a:moveTo>
                  <a:lnTo>
                    <a:pt x="3467480" y="0"/>
                  </a:lnTo>
                  <a:lnTo>
                    <a:pt x="3564235" y="50135"/>
                  </a:lnTo>
                </a:path>
                <a:path w="3564254" h="601980">
                  <a:moveTo>
                    <a:pt x="3564235" y="601484"/>
                  </a:moveTo>
                  <a:lnTo>
                    <a:pt x="3057677" y="601484"/>
                  </a:lnTo>
                  <a:lnTo>
                    <a:pt x="2308987" y="233908"/>
                  </a:lnTo>
                  <a:lnTo>
                    <a:pt x="452018" y="233908"/>
                  </a:lnTo>
                  <a:lnTo>
                    <a:pt x="0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335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335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76118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76118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8882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8882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1644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1644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4407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4407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7171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7171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9933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39933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52697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52697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65459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65459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8222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8222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098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098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3748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3748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16512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6512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2927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2927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4203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4203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9467507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46844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42133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21470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6237175" y="-11315"/>
            <a:ext cx="4466590" cy="1477645"/>
            <a:chOff x="6237175" y="-11315"/>
            <a:chExt cx="4466590" cy="1477645"/>
          </a:xfrm>
        </p:grpSpPr>
        <p:sp>
          <p:nvSpPr>
            <p:cNvPr id="117" name="object 117"/>
            <p:cNvSpPr/>
            <p:nvPr/>
          </p:nvSpPr>
          <p:spPr>
            <a:xfrm>
              <a:off x="9162786" y="15538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899"/>
                  </a:lnTo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48491" y="0"/>
              <a:ext cx="4443730" cy="1454785"/>
            </a:xfrm>
            <a:custGeom>
              <a:avLst/>
              <a:gdLst/>
              <a:ahLst/>
              <a:cxnLst/>
              <a:rect l="l" t="t" r="r" b="b"/>
              <a:pathLst>
                <a:path w="4443730" h="1454785">
                  <a:moveTo>
                    <a:pt x="0" y="0"/>
                  </a:moveTo>
                  <a:lnTo>
                    <a:pt x="0" y="349780"/>
                  </a:lnTo>
                  <a:lnTo>
                    <a:pt x="2171890" y="1454451"/>
                  </a:lnTo>
                  <a:lnTo>
                    <a:pt x="4443511" y="1454451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8041182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4" h="64135">
                <a:moveTo>
                  <a:pt x="173824" y="0"/>
                </a:moveTo>
                <a:lnTo>
                  <a:pt x="113919" y="0"/>
                </a:lnTo>
                <a:lnTo>
                  <a:pt x="0" y="58623"/>
                </a:lnTo>
                <a:lnTo>
                  <a:pt x="59893" y="58623"/>
                </a:lnTo>
                <a:lnTo>
                  <a:pt x="173824" y="0"/>
                </a:lnTo>
                <a:close/>
              </a:path>
              <a:path w="2331084" h="64135">
                <a:moveTo>
                  <a:pt x="352806" y="0"/>
                </a:moveTo>
                <a:lnTo>
                  <a:pt x="292900" y="0"/>
                </a:lnTo>
                <a:lnTo>
                  <a:pt x="178981" y="58623"/>
                </a:lnTo>
                <a:lnTo>
                  <a:pt x="238874" y="58623"/>
                </a:lnTo>
                <a:lnTo>
                  <a:pt x="352806" y="0"/>
                </a:lnTo>
                <a:close/>
              </a:path>
              <a:path w="2331084" h="64135">
                <a:moveTo>
                  <a:pt x="531774" y="0"/>
                </a:moveTo>
                <a:lnTo>
                  <a:pt x="471868" y="0"/>
                </a:lnTo>
                <a:lnTo>
                  <a:pt x="357949" y="58623"/>
                </a:lnTo>
                <a:lnTo>
                  <a:pt x="417842" y="58623"/>
                </a:lnTo>
                <a:lnTo>
                  <a:pt x="531774" y="0"/>
                </a:lnTo>
                <a:close/>
              </a:path>
              <a:path w="2331084" h="64135">
                <a:moveTo>
                  <a:pt x="710755" y="0"/>
                </a:moveTo>
                <a:lnTo>
                  <a:pt x="650849" y="0"/>
                </a:lnTo>
                <a:lnTo>
                  <a:pt x="536930" y="58623"/>
                </a:lnTo>
                <a:lnTo>
                  <a:pt x="596823" y="58623"/>
                </a:lnTo>
                <a:lnTo>
                  <a:pt x="710755" y="0"/>
                </a:lnTo>
                <a:close/>
              </a:path>
              <a:path w="2331084" h="64135">
                <a:moveTo>
                  <a:pt x="798576" y="0"/>
                </a:moveTo>
                <a:lnTo>
                  <a:pt x="738670" y="0"/>
                </a:lnTo>
                <a:lnTo>
                  <a:pt x="624751" y="58623"/>
                </a:lnTo>
                <a:lnTo>
                  <a:pt x="684657" y="58623"/>
                </a:lnTo>
                <a:lnTo>
                  <a:pt x="798576" y="0"/>
                </a:lnTo>
                <a:close/>
              </a:path>
              <a:path w="2331084" h="64135">
                <a:moveTo>
                  <a:pt x="889723" y="0"/>
                </a:moveTo>
                <a:lnTo>
                  <a:pt x="829818" y="0"/>
                </a:lnTo>
                <a:lnTo>
                  <a:pt x="715899" y="58623"/>
                </a:lnTo>
                <a:lnTo>
                  <a:pt x="775792" y="58623"/>
                </a:lnTo>
                <a:lnTo>
                  <a:pt x="889723" y="0"/>
                </a:lnTo>
                <a:close/>
              </a:path>
              <a:path w="2331084" h="64135">
                <a:moveTo>
                  <a:pt x="977544" y="0"/>
                </a:moveTo>
                <a:lnTo>
                  <a:pt x="917638" y="0"/>
                </a:lnTo>
                <a:lnTo>
                  <a:pt x="803719" y="58623"/>
                </a:lnTo>
                <a:lnTo>
                  <a:pt x="863625" y="58623"/>
                </a:lnTo>
                <a:lnTo>
                  <a:pt x="977544" y="0"/>
                </a:lnTo>
                <a:close/>
              </a:path>
              <a:path w="2331084" h="64135">
                <a:moveTo>
                  <a:pt x="1065364" y="0"/>
                </a:moveTo>
                <a:lnTo>
                  <a:pt x="1005459" y="0"/>
                </a:lnTo>
                <a:lnTo>
                  <a:pt x="891540" y="58623"/>
                </a:lnTo>
                <a:lnTo>
                  <a:pt x="951445" y="58623"/>
                </a:lnTo>
                <a:lnTo>
                  <a:pt x="1065364" y="0"/>
                </a:lnTo>
                <a:close/>
              </a:path>
              <a:path w="2331084" h="64135">
                <a:moveTo>
                  <a:pt x="1156525" y="0"/>
                </a:moveTo>
                <a:lnTo>
                  <a:pt x="1096619" y="0"/>
                </a:lnTo>
                <a:lnTo>
                  <a:pt x="982700" y="58623"/>
                </a:lnTo>
                <a:lnTo>
                  <a:pt x="1042606" y="58623"/>
                </a:lnTo>
                <a:lnTo>
                  <a:pt x="1156525" y="0"/>
                </a:lnTo>
                <a:close/>
              </a:path>
              <a:path w="2331084" h="64135">
                <a:moveTo>
                  <a:pt x="1244333" y="0"/>
                </a:moveTo>
                <a:lnTo>
                  <a:pt x="1184427" y="0"/>
                </a:lnTo>
                <a:lnTo>
                  <a:pt x="1070508" y="58623"/>
                </a:lnTo>
                <a:lnTo>
                  <a:pt x="1130401" y="58623"/>
                </a:lnTo>
                <a:lnTo>
                  <a:pt x="1244333" y="0"/>
                </a:lnTo>
                <a:close/>
              </a:path>
              <a:path w="2331084" h="64135">
                <a:moveTo>
                  <a:pt x="1335493" y="0"/>
                </a:moveTo>
                <a:lnTo>
                  <a:pt x="1275588" y="0"/>
                </a:lnTo>
                <a:lnTo>
                  <a:pt x="1161669" y="58623"/>
                </a:lnTo>
                <a:lnTo>
                  <a:pt x="1221574" y="58623"/>
                </a:lnTo>
                <a:lnTo>
                  <a:pt x="1335493" y="0"/>
                </a:lnTo>
                <a:close/>
              </a:path>
              <a:path w="2331084" h="64135">
                <a:moveTo>
                  <a:pt x="1423314" y="0"/>
                </a:moveTo>
                <a:lnTo>
                  <a:pt x="1363408" y="0"/>
                </a:lnTo>
                <a:lnTo>
                  <a:pt x="1249489" y="58623"/>
                </a:lnTo>
                <a:lnTo>
                  <a:pt x="1309382" y="58623"/>
                </a:lnTo>
                <a:lnTo>
                  <a:pt x="1423314" y="0"/>
                </a:lnTo>
                <a:close/>
              </a:path>
              <a:path w="2331084" h="64135">
                <a:moveTo>
                  <a:pt x="1511134" y="0"/>
                </a:moveTo>
                <a:lnTo>
                  <a:pt x="1451229" y="0"/>
                </a:lnTo>
                <a:lnTo>
                  <a:pt x="1337310" y="58623"/>
                </a:lnTo>
                <a:lnTo>
                  <a:pt x="1397203" y="58623"/>
                </a:lnTo>
                <a:lnTo>
                  <a:pt x="1511134" y="0"/>
                </a:lnTo>
                <a:close/>
              </a:path>
              <a:path w="2331084" h="64135">
                <a:moveTo>
                  <a:pt x="1602282" y="0"/>
                </a:moveTo>
                <a:lnTo>
                  <a:pt x="1542376" y="0"/>
                </a:lnTo>
                <a:lnTo>
                  <a:pt x="1428457" y="58623"/>
                </a:lnTo>
                <a:lnTo>
                  <a:pt x="1488351" y="58623"/>
                </a:lnTo>
                <a:lnTo>
                  <a:pt x="1602282" y="0"/>
                </a:lnTo>
                <a:close/>
              </a:path>
              <a:path w="2331084" h="64135">
                <a:moveTo>
                  <a:pt x="1690103" y="0"/>
                </a:moveTo>
                <a:lnTo>
                  <a:pt x="1630197" y="0"/>
                </a:lnTo>
                <a:lnTo>
                  <a:pt x="1516278" y="58623"/>
                </a:lnTo>
                <a:lnTo>
                  <a:pt x="1576171" y="58623"/>
                </a:lnTo>
                <a:lnTo>
                  <a:pt x="1690103" y="0"/>
                </a:lnTo>
                <a:close/>
              </a:path>
              <a:path w="2331084" h="64135">
                <a:moveTo>
                  <a:pt x="1781263" y="0"/>
                </a:moveTo>
                <a:lnTo>
                  <a:pt x="1721358" y="0"/>
                </a:lnTo>
                <a:lnTo>
                  <a:pt x="1607439" y="58623"/>
                </a:lnTo>
                <a:lnTo>
                  <a:pt x="1667332" y="58623"/>
                </a:lnTo>
                <a:lnTo>
                  <a:pt x="1781263" y="0"/>
                </a:lnTo>
                <a:close/>
              </a:path>
              <a:path w="2331084" h="64135">
                <a:moveTo>
                  <a:pt x="1872424" y="0"/>
                </a:moveTo>
                <a:lnTo>
                  <a:pt x="1812518" y="0"/>
                </a:lnTo>
                <a:lnTo>
                  <a:pt x="1698599" y="58623"/>
                </a:lnTo>
                <a:lnTo>
                  <a:pt x="1758492" y="58623"/>
                </a:lnTo>
                <a:lnTo>
                  <a:pt x="1872424" y="0"/>
                </a:lnTo>
                <a:close/>
              </a:path>
              <a:path w="2331084" h="64135">
                <a:moveTo>
                  <a:pt x="1960245" y="0"/>
                </a:moveTo>
                <a:lnTo>
                  <a:pt x="1900339" y="0"/>
                </a:lnTo>
                <a:lnTo>
                  <a:pt x="1786420" y="58623"/>
                </a:lnTo>
                <a:lnTo>
                  <a:pt x="1846313" y="58623"/>
                </a:lnTo>
                <a:lnTo>
                  <a:pt x="1960245" y="0"/>
                </a:lnTo>
                <a:close/>
              </a:path>
              <a:path w="2331084" h="64135">
                <a:moveTo>
                  <a:pt x="2051392" y="0"/>
                </a:moveTo>
                <a:lnTo>
                  <a:pt x="1991487" y="0"/>
                </a:lnTo>
                <a:lnTo>
                  <a:pt x="1877568" y="58623"/>
                </a:lnTo>
                <a:lnTo>
                  <a:pt x="1937461" y="58623"/>
                </a:lnTo>
                <a:lnTo>
                  <a:pt x="2051392" y="0"/>
                </a:lnTo>
                <a:close/>
              </a:path>
              <a:path w="2331084" h="64135">
                <a:moveTo>
                  <a:pt x="2138311" y="5041"/>
                </a:moveTo>
                <a:lnTo>
                  <a:pt x="2078405" y="5041"/>
                </a:lnTo>
                <a:lnTo>
                  <a:pt x="1964486" y="63665"/>
                </a:lnTo>
                <a:lnTo>
                  <a:pt x="2024380" y="63665"/>
                </a:lnTo>
                <a:lnTo>
                  <a:pt x="2138311" y="5041"/>
                </a:lnTo>
                <a:close/>
              </a:path>
              <a:path w="2331084" h="64135">
                <a:moveTo>
                  <a:pt x="2331008" y="5041"/>
                </a:moveTo>
                <a:lnTo>
                  <a:pt x="2173808" y="5041"/>
                </a:lnTo>
                <a:lnTo>
                  <a:pt x="2059889" y="63665"/>
                </a:lnTo>
                <a:lnTo>
                  <a:pt x="2331008" y="63665"/>
                </a:lnTo>
                <a:lnTo>
                  <a:pt x="2331008" y="5041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1976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12639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7350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38012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36070" y="120865"/>
            <a:ext cx="22860" cy="158115"/>
          </a:xfrm>
          <a:custGeom>
            <a:avLst/>
            <a:gdLst/>
            <a:ahLst/>
            <a:cxnLst/>
            <a:rect l="l" t="t" r="r" b="b"/>
            <a:pathLst>
              <a:path w="22860" h="158115">
                <a:moveTo>
                  <a:pt x="22631" y="0"/>
                </a:moveTo>
                <a:lnTo>
                  <a:pt x="0" y="0"/>
                </a:lnTo>
                <a:lnTo>
                  <a:pt x="0" y="157899"/>
                </a:lnTo>
                <a:lnTo>
                  <a:pt x="22631" y="157899"/>
                </a:lnTo>
                <a:lnTo>
                  <a:pt x="2263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3513239" y="223023"/>
            <a:ext cx="874394" cy="22860"/>
            <a:chOff x="3513239" y="223023"/>
            <a:chExt cx="874394" cy="22860"/>
          </a:xfrm>
        </p:grpSpPr>
        <p:sp>
          <p:nvSpPr>
            <p:cNvPr id="126" name="object 126"/>
            <p:cNvSpPr/>
            <p:nvPr/>
          </p:nvSpPr>
          <p:spPr>
            <a:xfrm>
              <a:off x="3513239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595197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77155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59114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41073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23031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04989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86948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68907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0865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32823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1" name="object 141"/>
          <p:cNvGrpSpPr/>
          <p:nvPr/>
        </p:nvGrpSpPr>
        <p:grpSpPr>
          <a:xfrm>
            <a:off x="984871" y="1676636"/>
            <a:ext cx="9707681" cy="5607008"/>
            <a:chOff x="984871" y="1676636"/>
            <a:chExt cx="9707681" cy="5607008"/>
          </a:xfrm>
        </p:grpSpPr>
        <p:sp>
          <p:nvSpPr>
            <p:cNvPr id="142" name="object 142"/>
            <p:cNvSpPr/>
            <p:nvPr/>
          </p:nvSpPr>
          <p:spPr>
            <a:xfrm>
              <a:off x="10317267" y="1676636"/>
              <a:ext cx="375285" cy="1642745"/>
            </a:xfrm>
            <a:custGeom>
              <a:avLst/>
              <a:gdLst/>
              <a:ahLst/>
              <a:cxnLst/>
              <a:rect l="l" t="t" r="r" b="b"/>
              <a:pathLst>
                <a:path w="375284" h="1642745">
                  <a:moveTo>
                    <a:pt x="0" y="1635899"/>
                  </a:moveTo>
                  <a:lnTo>
                    <a:pt x="0" y="444893"/>
                  </a:lnTo>
                  <a:lnTo>
                    <a:pt x="216738" y="0"/>
                  </a:lnTo>
                  <a:lnTo>
                    <a:pt x="374735" y="4789"/>
                  </a:lnTo>
                </a:path>
                <a:path w="375284" h="1642745">
                  <a:moveTo>
                    <a:pt x="374735" y="1642472"/>
                  </a:moveTo>
                  <a:lnTo>
                    <a:pt x="0" y="1635899"/>
                  </a:lnTo>
                </a:path>
              </a:pathLst>
            </a:custGeom>
            <a:ln w="28752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317267" y="3405976"/>
              <a:ext cx="375285" cy="1281430"/>
            </a:xfrm>
            <a:custGeom>
              <a:avLst/>
              <a:gdLst/>
              <a:ahLst/>
              <a:cxnLst/>
              <a:rect l="l" t="t" r="r" b="b"/>
              <a:pathLst>
                <a:path w="375284" h="1281429">
                  <a:moveTo>
                    <a:pt x="0" y="1281391"/>
                  </a:moveTo>
                  <a:lnTo>
                    <a:pt x="0" y="662051"/>
                  </a:lnTo>
                  <a:lnTo>
                    <a:pt x="0" y="0"/>
                  </a:lnTo>
                  <a:lnTo>
                    <a:pt x="374735" y="0"/>
                  </a:lnTo>
                </a:path>
                <a:path w="375284" h="1281429">
                  <a:moveTo>
                    <a:pt x="374735" y="1281391"/>
                  </a:moveTo>
                  <a:lnTo>
                    <a:pt x="0" y="1281391"/>
                  </a:lnTo>
                </a:path>
              </a:pathLst>
            </a:custGeom>
            <a:ln w="28752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317267" y="4763329"/>
              <a:ext cx="375285" cy="2520315"/>
            </a:xfrm>
            <a:custGeom>
              <a:avLst/>
              <a:gdLst/>
              <a:ahLst/>
              <a:cxnLst/>
              <a:rect l="l" t="t" r="r" b="b"/>
              <a:pathLst>
                <a:path w="375284" h="2520315">
                  <a:moveTo>
                    <a:pt x="0" y="0"/>
                  </a:moveTo>
                  <a:lnTo>
                    <a:pt x="0" y="2075306"/>
                  </a:lnTo>
                  <a:lnTo>
                    <a:pt x="216738" y="2520200"/>
                  </a:lnTo>
                  <a:lnTo>
                    <a:pt x="374735" y="2520200"/>
                  </a:lnTo>
                </a:path>
                <a:path w="375284" h="2520315">
                  <a:moveTo>
                    <a:pt x="374735" y="0"/>
                  </a:moveTo>
                  <a:lnTo>
                    <a:pt x="0" y="0"/>
                  </a:lnTo>
                </a:path>
              </a:pathLst>
            </a:custGeom>
            <a:ln w="28752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373" y="6701077"/>
              <a:ext cx="1537970" cy="96520"/>
            </a:xfrm>
            <a:custGeom>
              <a:avLst/>
              <a:gdLst/>
              <a:ahLst/>
              <a:cxnLst/>
              <a:rect l="l" t="t" r="r" b="b"/>
              <a:pathLst>
                <a:path w="1537970" h="96520">
                  <a:moveTo>
                    <a:pt x="1486115" y="0"/>
                  </a:moveTo>
                  <a:lnTo>
                    <a:pt x="1537462" y="22821"/>
                  </a:lnTo>
                  <a:lnTo>
                    <a:pt x="1537462" y="70358"/>
                  </a:lnTo>
                  <a:lnTo>
                    <a:pt x="1484757" y="96494"/>
                  </a:lnTo>
                  <a:lnTo>
                    <a:pt x="768730" y="96494"/>
                  </a:lnTo>
                  <a:lnTo>
                    <a:pt x="52704" y="96494"/>
                  </a:lnTo>
                  <a:lnTo>
                    <a:pt x="0" y="70358"/>
                  </a:lnTo>
                  <a:lnTo>
                    <a:pt x="0" y="22821"/>
                  </a:lnTo>
                  <a:lnTo>
                    <a:pt x="51346" y="0"/>
                  </a:lnTo>
                  <a:lnTo>
                    <a:pt x="1486115" y="0"/>
                  </a:lnTo>
                  <a:close/>
                </a:path>
              </a:pathLst>
            </a:custGeom>
            <a:ln w="12700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07347" y="6694423"/>
              <a:ext cx="4307840" cy="103505"/>
            </a:xfrm>
            <a:custGeom>
              <a:avLst/>
              <a:gdLst/>
              <a:ahLst/>
              <a:cxnLst/>
              <a:rect l="l" t="t" r="r" b="b"/>
              <a:pathLst>
                <a:path w="4307840" h="103504">
                  <a:moveTo>
                    <a:pt x="94119" y="0"/>
                  </a:moveTo>
                  <a:lnTo>
                    <a:pt x="48006" y="0"/>
                  </a:lnTo>
                  <a:lnTo>
                    <a:pt x="0" y="25679"/>
                  </a:lnTo>
                  <a:lnTo>
                    <a:pt x="0" y="77482"/>
                  </a:lnTo>
                  <a:lnTo>
                    <a:pt x="48006" y="103162"/>
                  </a:lnTo>
                  <a:lnTo>
                    <a:pt x="94119" y="103162"/>
                  </a:lnTo>
                  <a:lnTo>
                    <a:pt x="32321" y="74168"/>
                  </a:lnTo>
                  <a:lnTo>
                    <a:pt x="32321" y="28524"/>
                  </a:lnTo>
                  <a:lnTo>
                    <a:pt x="94119" y="0"/>
                  </a:lnTo>
                  <a:close/>
                </a:path>
                <a:path w="4307840" h="103504">
                  <a:moveTo>
                    <a:pt x="193294" y="0"/>
                  </a:moveTo>
                  <a:lnTo>
                    <a:pt x="147180" y="0"/>
                  </a:lnTo>
                  <a:lnTo>
                    <a:pt x="99174" y="25679"/>
                  </a:lnTo>
                  <a:lnTo>
                    <a:pt x="99174" y="77482"/>
                  </a:lnTo>
                  <a:lnTo>
                    <a:pt x="147180" y="103162"/>
                  </a:lnTo>
                  <a:lnTo>
                    <a:pt x="193294" y="103162"/>
                  </a:lnTo>
                  <a:lnTo>
                    <a:pt x="131495" y="74168"/>
                  </a:lnTo>
                  <a:lnTo>
                    <a:pt x="131495" y="28524"/>
                  </a:lnTo>
                  <a:lnTo>
                    <a:pt x="193294" y="0"/>
                  </a:lnTo>
                  <a:close/>
                </a:path>
                <a:path w="4307840" h="103504">
                  <a:moveTo>
                    <a:pt x="287426" y="0"/>
                  </a:moveTo>
                  <a:lnTo>
                    <a:pt x="241312" y="0"/>
                  </a:lnTo>
                  <a:lnTo>
                    <a:pt x="193306" y="25679"/>
                  </a:lnTo>
                  <a:lnTo>
                    <a:pt x="193306" y="77482"/>
                  </a:lnTo>
                  <a:lnTo>
                    <a:pt x="241312" y="103162"/>
                  </a:lnTo>
                  <a:lnTo>
                    <a:pt x="287426" y="103162"/>
                  </a:lnTo>
                  <a:lnTo>
                    <a:pt x="225628" y="74168"/>
                  </a:lnTo>
                  <a:lnTo>
                    <a:pt x="225628" y="28524"/>
                  </a:lnTo>
                  <a:lnTo>
                    <a:pt x="287426" y="0"/>
                  </a:lnTo>
                  <a:close/>
                </a:path>
                <a:path w="4307840" h="103504">
                  <a:moveTo>
                    <a:pt x="381558" y="0"/>
                  </a:moveTo>
                  <a:lnTo>
                    <a:pt x="335445" y="0"/>
                  </a:lnTo>
                  <a:lnTo>
                    <a:pt x="287439" y="25679"/>
                  </a:lnTo>
                  <a:lnTo>
                    <a:pt x="287439" y="77482"/>
                  </a:lnTo>
                  <a:lnTo>
                    <a:pt x="335445" y="103162"/>
                  </a:lnTo>
                  <a:lnTo>
                    <a:pt x="381558" y="103162"/>
                  </a:lnTo>
                  <a:lnTo>
                    <a:pt x="319760" y="74168"/>
                  </a:lnTo>
                  <a:lnTo>
                    <a:pt x="319760" y="28524"/>
                  </a:lnTo>
                  <a:lnTo>
                    <a:pt x="381558" y="0"/>
                  </a:lnTo>
                  <a:close/>
                </a:path>
                <a:path w="4307840" h="103504">
                  <a:moveTo>
                    <a:pt x="480745" y="0"/>
                  </a:moveTo>
                  <a:lnTo>
                    <a:pt x="434632" y="0"/>
                  </a:lnTo>
                  <a:lnTo>
                    <a:pt x="386626" y="25679"/>
                  </a:lnTo>
                  <a:lnTo>
                    <a:pt x="386626" y="77482"/>
                  </a:lnTo>
                  <a:lnTo>
                    <a:pt x="434632" y="103162"/>
                  </a:lnTo>
                  <a:lnTo>
                    <a:pt x="480745" y="103162"/>
                  </a:lnTo>
                  <a:lnTo>
                    <a:pt x="418947" y="74168"/>
                  </a:lnTo>
                  <a:lnTo>
                    <a:pt x="418947" y="28524"/>
                  </a:lnTo>
                  <a:lnTo>
                    <a:pt x="480745" y="0"/>
                  </a:lnTo>
                  <a:close/>
                </a:path>
                <a:path w="4307840" h="103504">
                  <a:moveTo>
                    <a:pt x="574878" y="0"/>
                  </a:moveTo>
                  <a:lnTo>
                    <a:pt x="528764" y="0"/>
                  </a:lnTo>
                  <a:lnTo>
                    <a:pt x="480758" y="25679"/>
                  </a:lnTo>
                  <a:lnTo>
                    <a:pt x="480758" y="77482"/>
                  </a:lnTo>
                  <a:lnTo>
                    <a:pt x="528764" y="103162"/>
                  </a:lnTo>
                  <a:lnTo>
                    <a:pt x="574878" y="103162"/>
                  </a:lnTo>
                  <a:lnTo>
                    <a:pt x="513080" y="74168"/>
                  </a:lnTo>
                  <a:lnTo>
                    <a:pt x="513080" y="28524"/>
                  </a:lnTo>
                  <a:lnTo>
                    <a:pt x="574878" y="0"/>
                  </a:lnTo>
                  <a:close/>
                </a:path>
                <a:path w="4307840" h="103504">
                  <a:moveTo>
                    <a:pt x="668997" y="0"/>
                  </a:moveTo>
                  <a:lnTo>
                    <a:pt x="622884" y="0"/>
                  </a:lnTo>
                  <a:lnTo>
                    <a:pt x="574878" y="25679"/>
                  </a:lnTo>
                  <a:lnTo>
                    <a:pt x="574878" y="77482"/>
                  </a:lnTo>
                  <a:lnTo>
                    <a:pt x="622884" y="103162"/>
                  </a:lnTo>
                  <a:lnTo>
                    <a:pt x="668997" y="103162"/>
                  </a:lnTo>
                  <a:lnTo>
                    <a:pt x="607199" y="74168"/>
                  </a:lnTo>
                  <a:lnTo>
                    <a:pt x="607199" y="28524"/>
                  </a:lnTo>
                  <a:lnTo>
                    <a:pt x="668997" y="0"/>
                  </a:lnTo>
                  <a:close/>
                </a:path>
                <a:path w="4307840" h="103504">
                  <a:moveTo>
                    <a:pt x="768184" y="0"/>
                  </a:moveTo>
                  <a:lnTo>
                    <a:pt x="722071" y="0"/>
                  </a:lnTo>
                  <a:lnTo>
                    <a:pt x="674065" y="25679"/>
                  </a:lnTo>
                  <a:lnTo>
                    <a:pt x="674065" y="77482"/>
                  </a:lnTo>
                  <a:lnTo>
                    <a:pt x="722071" y="103162"/>
                  </a:lnTo>
                  <a:lnTo>
                    <a:pt x="768184" y="103162"/>
                  </a:lnTo>
                  <a:lnTo>
                    <a:pt x="706386" y="74168"/>
                  </a:lnTo>
                  <a:lnTo>
                    <a:pt x="706386" y="28524"/>
                  </a:lnTo>
                  <a:lnTo>
                    <a:pt x="768184" y="0"/>
                  </a:lnTo>
                  <a:close/>
                </a:path>
                <a:path w="4307840" h="103504">
                  <a:moveTo>
                    <a:pt x="862317" y="0"/>
                  </a:moveTo>
                  <a:lnTo>
                    <a:pt x="816203" y="0"/>
                  </a:lnTo>
                  <a:lnTo>
                    <a:pt x="768197" y="25679"/>
                  </a:lnTo>
                  <a:lnTo>
                    <a:pt x="768197" y="77482"/>
                  </a:lnTo>
                  <a:lnTo>
                    <a:pt x="816203" y="103162"/>
                  </a:lnTo>
                  <a:lnTo>
                    <a:pt x="862317" y="103162"/>
                  </a:lnTo>
                  <a:lnTo>
                    <a:pt x="800519" y="74168"/>
                  </a:lnTo>
                  <a:lnTo>
                    <a:pt x="800519" y="28524"/>
                  </a:lnTo>
                  <a:lnTo>
                    <a:pt x="862317" y="0"/>
                  </a:lnTo>
                  <a:close/>
                </a:path>
                <a:path w="4307840" h="103504">
                  <a:moveTo>
                    <a:pt x="956449" y="0"/>
                  </a:moveTo>
                  <a:lnTo>
                    <a:pt x="910336" y="0"/>
                  </a:lnTo>
                  <a:lnTo>
                    <a:pt x="862330" y="25679"/>
                  </a:lnTo>
                  <a:lnTo>
                    <a:pt x="862330" y="77482"/>
                  </a:lnTo>
                  <a:lnTo>
                    <a:pt x="910336" y="103162"/>
                  </a:lnTo>
                  <a:lnTo>
                    <a:pt x="956449" y="103162"/>
                  </a:lnTo>
                  <a:lnTo>
                    <a:pt x="894651" y="74168"/>
                  </a:lnTo>
                  <a:lnTo>
                    <a:pt x="894651" y="28524"/>
                  </a:lnTo>
                  <a:lnTo>
                    <a:pt x="956449" y="0"/>
                  </a:lnTo>
                  <a:close/>
                </a:path>
                <a:path w="4307840" h="103504">
                  <a:moveTo>
                    <a:pt x="1055636" y="0"/>
                  </a:moveTo>
                  <a:lnTo>
                    <a:pt x="1009523" y="0"/>
                  </a:lnTo>
                  <a:lnTo>
                    <a:pt x="961517" y="25679"/>
                  </a:lnTo>
                  <a:lnTo>
                    <a:pt x="961517" y="77482"/>
                  </a:lnTo>
                  <a:lnTo>
                    <a:pt x="1009523" y="103162"/>
                  </a:lnTo>
                  <a:lnTo>
                    <a:pt x="1055636" y="103162"/>
                  </a:lnTo>
                  <a:lnTo>
                    <a:pt x="993838" y="74168"/>
                  </a:lnTo>
                  <a:lnTo>
                    <a:pt x="993838" y="28524"/>
                  </a:lnTo>
                  <a:lnTo>
                    <a:pt x="1055636" y="0"/>
                  </a:lnTo>
                  <a:close/>
                </a:path>
                <a:path w="4307840" h="103504">
                  <a:moveTo>
                    <a:pt x="1149756" y="0"/>
                  </a:moveTo>
                  <a:lnTo>
                    <a:pt x="1103642" y="0"/>
                  </a:lnTo>
                  <a:lnTo>
                    <a:pt x="1055636" y="25679"/>
                  </a:lnTo>
                  <a:lnTo>
                    <a:pt x="1055636" y="77482"/>
                  </a:lnTo>
                  <a:lnTo>
                    <a:pt x="1103642" y="103162"/>
                  </a:lnTo>
                  <a:lnTo>
                    <a:pt x="1149756" y="103162"/>
                  </a:lnTo>
                  <a:lnTo>
                    <a:pt x="1087958" y="74168"/>
                  </a:lnTo>
                  <a:lnTo>
                    <a:pt x="1087958" y="28524"/>
                  </a:lnTo>
                  <a:lnTo>
                    <a:pt x="1149756" y="0"/>
                  </a:lnTo>
                  <a:close/>
                </a:path>
                <a:path w="4307840" h="103504">
                  <a:moveTo>
                    <a:pt x="1243888" y="0"/>
                  </a:moveTo>
                  <a:lnTo>
                    <a:pt x="1197775" y="0"/>
                  </a:lnTo>
                  <a:lnTo>
                    <a:pt x="1149769" y="25679"/>
                  </a:lnTo>
                  <a:lnTo>
                    <a:pt x="1149769" y="77482"/>
                  </a:lnTo>
                  <a:lnTo>
                    <a:pt x="1197775" y="103162"/>
                  </a:lnTo>
                  <a:lnTo>
                    <a:pt x="1243888" y="103162"/>
                  </a:lnTo>
                  <a:lnTo>
                    <a:pt x="1182090" y="74168"/>
                  </a:lnTo>
                  <a:lnTo>
                    <a:pt x="1182090" y="28524"/>
                  </a:lnTo>
                  <a:lnTo>
                    <a:pt x="1243888" y="0"/>
                  </a:lnTo>
                  <a:close/>
                </a:path>
                <a:path w="4307840" h="103504">
                  <a:moveTo>
                    <a:pt x="1338021" y="0"/>
                  </a:moveTo>
                  <a:lnTo>
                    <a:pt x="1291907" y="0"/>
                  </a:lnTo>
                  <a:lnTo>
                    <a:pt x="1243901" y="25679"/>
                  </a:lnTo>
                  <a:lnTo>
                    <a:pt x="1243901" y="77482"/>
                  </a:lnTo>
                  <a:lnTo>
                    <a:pt x="1291907" y="103162"/>
                  </a:lnTo>
                  <a:lnTo>
                    <a:pt x="1338021" y="103162"/>
                  </a:lnTo>
                  <a:lnTo>
                    <a:pt x="1276223" y="74168"/>
                  </a:lnTo>
                  <a:lnTo>
                    <a:pt x="1276223" y="28524"/>
                  </a:lnTo>
                  <a:lnTo>
                    <a:pt x="1338021" y="0"/>
                  </a:lnTo>
                  <a:close/>
                </a:path>
                <a:path w="4307840" h="103504">
                  <a:moveTo>
                    <a:pt x="2969603" y="25679"/>
                  </a:moveTo>
                  <a:lnTo>
                    <a:pt x="2921597" y="0"/>
                  </a:lnTo>
                  <a:lnTo>
                    <a:pt x="2875483" y="0"/>
                  </a:lnTo>
                  <a:lnTo>
                    <a:pt x="2937281" y="28524"/>
                  </a:lnTo>
                  <a:lnTo>
                    <a:pt x="2937281" y="74168"/>
                  </a:lnTo>
                  <a:lnTo>
                    <a:pt x="2875483" y="103162"/>
                  </a:lnTo>
                  <a:lnTo>
                    <a:pt x="2921597" y="103162"/>
                  </a:lnTo>
                  <a:lnTo>
                    <a:pt x="2969603" y="77482"/>
                  </a:lnTo>
                  <a:lnTo>
                    <a:pt x="2969603" y="25679"/>
                  </a:lnTo>
                  <a:close/>
                </a:path>
                <a:path w="4307840" h="103504">
                  <a:moveTo>
                    <a:pt x="3063735" y="25679"/>
                  </a:moveTo>
                  <a:lnTo>
                    <a:pt x="3015729" y="0"/>
                  </a:lnTo>
                  <a:lnTo>
                    <a:pt x="2969615" y="0"/>
                  </a:lnTo>
                  <a:lnTo>
                    <a:pt x="3031413" y="28524"/>
                  </a:lnTo>
                  <a:lnTo>
                    <a:pt x="3031413" y="74168"/>
                  </a:lnTo>
                  <a:lnTo>
                    <a:pt x="2969615" y="103162"/>
                  </a:lnTo>
                  <a:lnTo>
                    <a:pt x="3015729" y="103162"/>
                  </a:lnTo>
                  <a:lnTo>
                    <a:pt x="3063735" y="77482"/>
                  </a:lnTo>
                  <a:lnTo>
                    <a:pt x="3063735" y="25679"/>
                  </a:lnTo>
                  <a:close/>
                </a:path>
                <a:path w="4307840" h="103504">
                  <a:moveTo>
                    <a:pt x="3157867" y="25679"/>
                  </a:moveTo>
                  <a:lnTo>
                    <a:pt x="3109861" y="0"/>
                  </a:lnTo>
                  <a:lnTo>
                    <a:pt x="3063748" y="0"/>
                  </a:lnTo>
                  <a:lnTo>
                    <a:pt x="3125546" y="28524"/>
                  </a:lnTo>
                  <a:lnTo>
                    <a:pt x="3125546" y="74168"/>
                  </a:lnTo>
                  <a:lnTo>
                    <a:pt x="3063748" y="103162"/>
                  </a:lnTo>
                  <a:lnTo>
                    <a:pt x="3109861" y="103162"/>
                  </a:lnTo>
                  <a:lnTo>
                    <a:pt x="3157867" y="77482"/>
                  </a:lnTo>
                  <a:lnTo>
                    <a:pt x="3157867" y="25679"/>
                  </a:lnTo>
                  <a:close/>
                </a:path>
                <a:path w="4307840" h="103504">
                  <a:moveTo>
                    <a:pt x="3252000" y="25679"/>
                  </a:moveTo>
                  <a:lnTo>
                    <a:pt x="3203994" y="0"/>
                  </a:lnTo>
                  <a:lnTo>
                    <a:pt x="3157880" y="0"/>
                  </a:lnTo>
                  <a:lnTo>
                    <a:pt x="3219678" y="28524"/>
                  </a:lnTo>
                  <a:lnTo>
                    <a:pt x="3219678" y="74168"/>
                  </a:lnTo>
                  <a:lnTo>
                    <a:pt x="3157880" y="103162"/>
                  </a:lnTo>
                  <a:lnTo>
                    <a:pt x="3203994" y="103162"/>
                  </a:lnTo>
                  <a:lnTo>
                    <a:pt x="3252000" y="77482"/>
                  </a:lnTo>
                  <a:lnTo>
                    <a:pt x="3252000" y="25679"/>
                  </a:lnTo>
                  <a:close/>
                </a:path>
                <a:path w="4307840" h="103504">
                  <a:moveTo>
                    <a:pt x="3351174" y="25679"/>
                  </a:moveTo>
                  <a:lnTo>
                    <a:pt x="3303168" y="0"/>
                  </a:lnTo>
                  <a:lnTo>
                    <a:pt x="3257054" y="0"/>
                  </a:lnTo>
                  <a:lnTo>
                    <a:pt x="3318853" y="28524"/>
                  </a:lnTo>
                  <a:lnTo>
                    <a:pt x="3318853" y="74168"/>
                  </a:lnTo>
                  <a:lnTo>
                    <a:pt x="3257054" y="103162"/>
                  </a:lnTo>
                  <a:lnTo>
                    <a:pt x="3303168" y="103162"/>
                  </a:lnTo>
                  <a:lnTo>
                    <a:pt x="3351174" y="77482"/>
                  </a:lnTo>
                  <a:lnTo>
                    <a:pt x="3351174" y="25679"/>
                  </a:lnTo>
                  <a:close/>
                </a:path>
                <a:path w="4307840" h="103504">
                  <a:moveTo>
                    <a:pt x="3445306" y="25679"/>
                  </a:moveTo>
                  <a:lnTo>
                    <a:pt x="3397300" y="0"/>
                  </a:lnTo>
                  <a:lnTo>
                    <a:pt x="3351187" y="0"/>
                  </a:lnTo>
                  <a:lnTo>
                    <a:pt x="3412985" y="28524"/>
                  </a:lnTo>
                  <a:lnTo>
                    <a:pt x="3412985" y="74168"/>
                  </a:lnTo>
                  <a:lnTo>
                    <a:pt x="3351187" y="103162"/>
                  </a:lnTo>
                  <a:lnTo>
                    <a:pt x="3397300" y="103162"/>
                  </a:lnTo>
                  <a:lnTo>
                    <a:pt x="3445306" y="77482"/>
                  </a:lnTo>
                  <a:lnTo>
                    <a:pt x="3445306" y="25679"/>
                  </a:lnTo>
                  <a:close/>
                </a:path>
                <a:path w="4307840" h="103504">
                  <a:moveTo>
                    <a:pt x="3539439" y="25679"/>
                  </a:moveTo>
                  <a:lnTo>
                    <a:pt x="3491433" y="0"/>
                  </a:lnTo>
                  <a:lnTo>
                    <a:pt x="3445319" y="0"/>
                  </a:lnTo>
                  <a:lnTo>
                    <a:pt x="3507117" y="28524"/>
                  </a:lnTo>
                  <a:lnTo>
                    <a:pt x="3507117" y="74168"/>
                  </a:lnTo>
                  <a:lnTo>
                    <a:pt x="3445319" y="103162"/>
                  </a:lnTo>
                  <a:lnTo>
                    <a:pt x="3491433" y="103162"/>
                  </a:lnTo>
                  <a:lnTo>
                    <a:pt x="3539439" y="77482"/>
                  </a:lnTo>
                  <a:lnTo>
                    <a:pt x="3539439" y="25679"/>
                  </a:lnTo>
                  <a:close/>
                </a:path>
                <a:path w="4307840" h="103504">
                  <a:moveTo>
                    <a:pt x="3638626" y="25679"/>
                  </a:moveTo>
                  <a:lnTo>
                    <a:pt x="3590620" y="0"/>
                  </a:lnTo>
                  <a:lnTo>
                    <a:pt x="3544506" y="0"/>
                  </a:lnTo>
                  <a:lnTo>
                    <a:pt x="3606304" y="28524"/>
                  </a:lnTo>
                  <a:lnTo>
                    <a:pt x="3606304" y="74168"/>
                  </a:lnTo>
                  <a:lnTo>
                    <a:pt x="3544506" y="103162"/>
                  </a:lnTo>
                  <a:lnTo>
                    <a:pt x="3590620" y="103162"/>
                  </a:lnTo>
                  <a:lnTo>
                    <a:pt x="3638626" y="77482"/>
                  </a:lnTo>
                  <a:lnTo>
                    <a:pt x="3638626" y="25679"/>
                  </a:lnTo>
                  <a:close/>
                </a:path>
                <a:path w="4307840" h="103504">
                  <a:moveTo>
                    <a:pt x="3732758" y="25679"/>
                  </a:moveTo>
                  <a:lnTo>
                    <a:pt x="3684740" y="0"/>
                  </a:lnTo>
                  <a:lnTo>
                    <a:pt x="3638626" y="0"/>
                  </a:lnTo>
                  <a:lnTo>
                    <a:pt x="3700424" y="28524"/>
                  </a:lnTo>
                  <a:lnTo>
                    <a:pt x="3700424" y="74168"/>
                  </a:lnTo>
                  <a:lnTo>
                    <a:pt x="3638626" y="103162"/>
                  </a:lnTo>
                  <a:lnTo>
                    <a:pt x="3684740" y="103162"/>
                  </a:lnTo>
                  <a:lnTo>
                    <a:pt x="3732758" y="77482"/>
                  </a:lnTo>
                  <a:lnTo>
                    <a:pt x="3732758" y="25679"/>
                  </a:lnTo>
                  <a:close/>
                </a:path>
                <a:path w="4307840" h="103504">
                  <a:moveTo>
                    <a:pt x="3826878" y="25679"/>
                  </a:moveTo>
                  <a:lnTo>
                    <a:pt x="3778872" y="0"/>
                  </a:lnTo>
                  <a:lnTo>
                    <a:pt x="3732758" y="0"/>
                  </a:lnTo>
                  <a:lnTo>
                    <a:pt x="3794556" y="28524"/>
                  </a:lnTo>
                  <a:lnTo>
                    <a:pt x="3794556" y="74168"/>
                  </a:lnTo>
                  <a:lnTo>
                    <a:pt x="3732758" y="103162"/>
                  </a:lnTo>
                  <a:lnTo>
                    <a:pt x="3778872" y="103162"/>
                  </a:lnTo>
                  <a:lnTo>
                    <a:pt x="3826878" y="77482"/>
                  </a:lnTo>
                  <a:lnTo>
                    <a:pt x="3826878" y="25679"/>
                  </a:lnTo>
                  <a:close/>
                </a:path>
                <a:path w="4307840" h="103504">
                  <a:moveTo>
                    <a:pt x="3926065" y="25679"/>
                  </a:moveTo>
                  <a:lnTo>
                    <a:pt x="3878059" y="0"/>
                  </a:lnTo>
                  <a:lnTo>
                    <a:pt x="3831945" y="0"/>
                  </a:lnTo>
                  <a:lnTo>
                    <a:pt x="3893743" y="28524"/>
                  </a:lnTo>
                  <a:lnTo>
                    <a:pt x="3893743" y="74168"/>
                  </a:lnTo>
                  <a:lnTo>
                    <a:pt x="3831945" y="103162"/>
                  </a:lnTo>
                  <a:lnTo>
                    <a:pt x="3878059" y="103162"/>
                  </a:lnTo>
                  <a:lnTo>
                    <a:pt x="3926065" y="77482"/>
                  </a:lnTo>
                  <a:lnTo>
                    <a:pt x="3926065" y="25679"/>
                  </a:lnTo>
                  <a:close/>
                </a:path>
                <a:path w="4307840" h="103504">
                  <a:moveTo>
                    <a:pt x="4020197" y="25679"/>
                  </a:moveTo>
                  <a:lnTo>
                    <a:pt x="3972191" y="0"/>
                  </a:lnTo>
                  <a:lnTo>
                    <a:pt x="3926078" y="0"/>
                  </a:lnTo>
                  <a:lnTo>
                    <a:pt x="3987876" y="28524"/>
                  </a:lnTo>
                  <a:lnTo>
                    <a:pt x="3987876" y="74168"/>
                  </a:lnTo>
                  <a:lnTo>
                    <a:pt x="3926078" y="103162"/>
                  </a:lnTo>
                  <a:lnTo>
                    <a:pt x="3972191" y="103162"/>
                  </a:lnTo>
                  <a:lnTo>
                    <a:pt x="4020197" y="77482"/>
                  </a:lnTo>
                  <a:lnTo>
                    <a:pt x="4020197" y="25679"/>
                  </a:lnTo>
                  <a:close/>
                </a:path>
                <a:path w="4307840" h="103504">
                  <a:moveTo>
                    <a:pt x="4114330" y="25679"/>
                  </a:moveTo>
                  <a:lnTo>
                    <a:pt x="4066324" y="0"/>
                  </a:lnTo>
                  <a:lnTo>
                    <a:pt x="4020210" y="0"/>
                  </a:lnTo>
                  <a:lnTo>
                    <a:pt x="4082008" y="28524"/>
                  </a:lnTo>
                  <a:lnTo>
                    <a:pt x="4082008" y="74168"/>
                  </a:lnTo>
                  <a:lnTo>
                    <a:pt x="4020210" y="103162"/>
                  </a:lnTo>
                  <a:lnTo>
                    <a:pt x="4066324" y="103162"/>
                  </a:lnTo>
                  <a:lnTo>
                    <a:pt x="4114330" y="77482"/>
                  </a:lnTo>
                  <a:lnTo>
                    <a:pt x="4114330" y="25679"/>
                  </a:lnTo>
                  <a:close/>
                </a:path>
                <a:path w="4307840" h="103504">
                  <a:moveTo>
                    <a:pt x="4213517" y="25679"/>
                  </a:moveTo>
                  <a:lnTo>
                    <a:pt x="4165498" y="0"/>
                  </a:lnTo>
                  <a:lnTo>
                    <a:pt x="4119384" y="0"/>
                  </a:lnTo>
                  <a:lnTo>
                    <a:pt x="4181183" y="28524"/>
                  </a:lnTo>
                  <a:lnTo>
                    <a:pt x="4181183" y="74168"/>
                  </a:lnTo>
                  <a:lnTo>
                    <a:pt x="4119384" y="103162"/>
                  </a:lnTo>
                  <a:lnTo>
                    <a:pt x="4165498" y="103162"/>
                  </a:lnTo>
                  <a:lnTo>
                    <a:pt x="4213517" y="77482"/>
                  </a:lnTo>
                  <a:lnTo>
                    <a:pt x="4213517" y="25679"/>
                  </a:lnTo>
                  <a:close/>
                </a:path>
                <a:path w="4307840" h="103504">
                  <a:moveTo>
                    <a:pt x="4307637" y="25679"/>
                  </a:moveTo>
                  <a:lnTo>
                    <a:pt x="4259631" y="0"/>
                  </a:lnTo>
                  <a:lnTo>
                    <a:pt x="4213517" y="0"/>
                  </a:lnTo>
                  <a:lnTo>
                    <a:pt x="4275315" y="28524"/>
                  </a:lnTo>
                  <a:lnTo>
                    <a:pt x="4275315" y="74168"/>
                  </a:lnTo>
                  <a:lnTo>
                    <a:pt x="4213517" y="103162"/>
                  </a:lnTo>
                  <a:lnTo>
                    <a:pt x="4259631" y="103162"/>
                  </a:lnTo>
                  <a:lnTo>
                    <a:pt x="4307637" y="77482"/>
                  </a:lnTo>
                  <a:lnTo>
                    <a:pt x="4307637" y="25679"/>
                  </a:lnTo>
                  <a:close/>
                </a:path>
              </a:pathLst>
            </a:custGeom>
            <a:solidFill>
              <a:srgbClr val="516250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554610" y="6696842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0" y="10223"/>
                  </a:moveTo>
                  <a:lnTo>
                    <a:pt x="0" y="0"/>
                  </a:lnTo>
                  <a:lnTo>
                    <a:pt x="297395" y="0"/>
                  </a:lnTo>
                  <a:lnTo>
                    <a:pt x="674649" y="161569"/>
                  </a:lnTo>
                  <a:lnTo>
                    <a:pt x="1918258" y="161569"/>
                  </a:lnTo>
                  <a:lnTo>
                    <a:pt x="2132698" y="281901"/>
                  </a:lnTo>
                  <a:lnTo>
                    <a:pt x="623277" y="281901"/>
                  </a:lnTo>
                  <a:lnTo>
                    <a:pt x="182829" y="100723"/>
                  </a:lnTo>
                  <a:lnTo>
                    <a:pt x="0" y="100723"/>
                  </a:lnTo>
                  <a:lnTo>
                    <a:pt x="0" y="88087"/>
                  </a:lnTo>
                  <a:lnTo>
                    <a:pt x="24358" y="75056"/>
                  </a:lnTo>
                  <a:lnTo>
                    <a:pt x="24358" y="23253"/>
                  </a:lnTo>
                  <a:lnTo>
                    <a:pt x="0" y="10223"/>
                  </a:lnTo>
                  <a:close/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84871" y="6855798"/>
              <a:ext cx="8722360" cy="165735"/>
            </a:xfrm>
            <a:custGeom>
              <a:avLst/>
              <a:gdLst/>
              <a:ahLst/>
              <a:cxnLst/>
              <a:rect l="l" t="t" r="r" b="b"/>
              <a:pathLst>
                <a:path w="8722360" h="165734">
                  <a:moveTo>
                    <a:pt x="8722258" y="165125"/>
                  </a:moveTo>
                  <a:lnTo>
                    <a:pt x="7132142" y="165125"/>
                  </a:lnTo>
                  <a:lnTo>
                    <a:pt x="6719227" y="0"/>
                  </a:lnTo>
                  <a:lnTo>
                    <a:pt x="3964101" y="0"/>
                  </a:lnTo>
                  <a:lnTo>
                    <a:pt x="4758156" y="0"/>
                  </a:lnTo>
                  <a:lnTo>
                    <a:pt x="2003018" y="0"/>
                  </a:lnTo>
                  <a:lnTo>
                    <a:pt x="1590116" y="165125"/>
                  </a:lnTo>
                  <a:lnTo>
                    <a:pt x="0" y="165125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92027" y="6938365"/>
              <a:ext cx="2811780" cy="309880"/>
            </a:xfrm>
            <a:custGeom>
              <a:avLst/>
              <a:gdLst/>
              <a:ahLst/>
              <a:cxnLst/>
              <a:rect l="l" t="t" r="r" b="b"/>
              <a:pathLst>
                <a:path w="2811779" h="309879">
                  <a:moveTo>
                    <a:pt x="2811602" y="309359"/>
                  </a:moveTo>
                  <a:lnTo>
                    <a:pt x="1043139" y="309359"/>
                  </a:lnTo>
                  <a:lnTo>
                    <a:pt x="676808" y="165353"/>
                  </a:lnTo>
                  <a:lnTo>
                    <a:pt x="0" y="165353"/>
                  </a:lnTo>
                  <a:lnTo>
                    <a:pt x="0" y="87744"/>
                  </a:lnTo>
                  <a:lnTo>
                    <a:pt x="223202" y="0"/>
                  </a:lnTo>
                  <a:lnTo>
                    <a:pt x="262208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92034" y="6938365"/>
              <a:ext cx="5316855" cy="309880"/>
            </a:xfrm>
            <a:custGeom>
              <a:avLst/>
              <a:gdLst/>
              <a:ahLst/>
              <a:cxnLst/>
              <a:rect l="l" t="t" r="r" b="b"/>
              <a:pathLst>
                <a:path w="5316855" h="309879">
                  <a:moveTo>
                    <a:pt x="5093576" y="0"/>
                  </a:moveTo>
                  <a:lnTo>
                    <a:pt x="223189" y="0"/>
                  </a:lnTo>
                  <a:lnTo>
                    <a:pt x="0" y="87744"/>
                  </a:lnTo>
                  <a:lnTo>
                    <a:pt x="0" y="165353"/>
                  </a:lnTo>
                  <a:lnTo>
                    <a:pt x="676795" y="165353"/>
                  </a:lnTo>
                  <a:lnTo>
                    <a:pt x="1043127" y="309359"/>
                  </a:lnTo>
                  <a:lnTo>
                    <a:pt x="2811589" y="309359"/>
                  </a:lnTo>
                  <a:lnTo>
                    <a:pt x="2505176" y="309359"/>
                  </a:lnTo>
                  <a:lnTo>
                    <a:pt x="4273638" y="309359"/>
                  </a:lnTo>
                  <a:lnTo>
                    <a:pt x="4639983" y="165353"/>
                  </a:lnTo>
                  <a:lnTo>
                    <a:pt x="5316778" y="165353"/>
                  </a:lnTo>
                  <a:lnTo>
                    <a:pt x="5316778" y="87744"/>
                  </a:lnTo>
                  <a:lnTo>
                    <a:pt x="5093576" y="0"/>
                  </a:lnTo>
                  <a:close/>
                </a:path>
              </a:pathLst>
            </a:custGeom>
            <a:solidFill>
              <a:srgbClr val="516250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ЦЗ Машук, 2024 г.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05630" y="7053319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0" y="50406"/>
                  </a:moveTo>
                  <a:lnTo>
                    <a:pt x="412203" y="50406"/>
                  </a:lnTo>
                  <a:lnTo>
                    <a:pt x="532803" y="0"/>
                  </a:lnTo>
                  <a:lnTo>
                    <a:pt x="170149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538429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688690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838952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89213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39476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289736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439998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590259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04690" y="6696842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2132698" y="10223"/>
                  </a:moveTo>
                  <a:lnTo>
                    <a:pt x="2132698" y="0"/>
                  </a:lnTo>
                  <a:lnTo>
                    <a:pt x="1835315" y="0"/>
                  </a:lnTo>
                  <a:lnTo>
                    <a:pt x="1458048" y="161569"/>
                  </a:lnTo>
                  <a:lnTo>
                    <a:pt x="214452" y="161569"/>
                  </a:lnTo>
                  <a:lnTo>
                    <a:pt x="0" y="281901"/>
                  </a:lnTo>
                  <a:lnTo>
                    <a:pt x="1509420" y="281901"/>
                  </a:lnTo>
                  <a:lnTo>
                    <a:pt x="1949881" y="100723"/>
                  </a:lnTo>
                  <a:lnTo>
                    <a:pt x="2132698" y="100723"/>
                  </a:lnTo>
                  <a:lnTo>
                    <a:pt x="2132698" y="88087"/>
                  </a:lnTo>
                  <a:lnTo>
                    <a:pt x="2108339" y="75056"/>
                  </a:lnTo>
                  <a:lnTo>
                    <a:pt x="2108339" y="23253"/>
                  </a:lnTo>
                  <a:lnTo>
                    <a:pt x="2132698" y="10223"/>
                  </a:lnTo>
                  <a:close/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84874" y="7053319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1701495" y="50406"/>
                  </a:moveTo>
                  <a:lnTo>
                    <a:pt x="1289291" y="50406"/>
                  </a:lnTo>
                  <a:lnTo>
                    <a:pt x="1168692" y="0"/>
                  </a:ln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036704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86442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6181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85920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35658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85397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35134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84873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2">
            <a:extLst>
              <a:ext uri="{FF2B5EF4-FFF2-40B4-BE49-F238E27FC236}">
                <a16:creationId xmlns:a16="http://schemas.microsoft.com/office/drawing/2014/main" id="{8632FF1C-D5AA-3D44-59DC-7A5F7890C7BE}"/>
              </a:ext>
            </a:extLst>
          </p:cNvPr>
          <p:cNvSpPr/>
          <p:nvPr/>
        </p:nvSpPr>
        <p:spPr>
          <a:xfrm>
            <a:off x="4250861" y="1933471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0" y="0"/>
                </a:lnTo>
                <a:lnTo>
                  <a:pt x="25" y="835685"/>
                </a:lnTo>
                <a:lnTo>
                  <a:pt x="486092" y="1091882"/>
                </a:lnTo>
                <a:lnTo>
                  <a:pt x="486144" y="883272"/>
                </a:lnTo>
                <a:lnTo>
                  <a:pt x="311988" y="883272"/>
                </a:lnTo>
                <a:lnTo>
                  <a:pt x="174155" y="811199"/>
                </a:lnTo>
                <a:lnTo>
                  <a:pt x="173596" y="86601"/>
                </a:lnTo>
                <a:lnTo>
                  <a:pt x="486219" y="86601"/>
                </a:lnTo>
                <a:lnTo>
                  <a:pt x="486232" y="0"/>
                </a:lnTo>
                <a:close/>
              </a:path>
              <a:path w="486410" h="1092200">
                <a:moveTo>
                  <a:pt x="486219" y="86601"/>
                </a:moveTo>
                <a:lnTo>
                  <a:pt x="173596" y="86601"/>
                </a:lnTo>
                <a:lnTo>
                  <a:pt x="312547" y="87591"/>
                </a:lnTo>
                <a:lnTo>
                  <a:pt x="312547" y="364439"/>
                </a:lnTo>
                <a:lnTo>
                  <a:pt x="173875" y="443725"/>
                </a:lnTo>
                <a:lnTo>
                  <a:pt x="312547" y="524395"/>
                </a:lnTo>
                <a:lnTo>
                  <a:pt x="311988" y="883272"/>
                </a:lnTo>
                <a:lnTo>
                  <a:pt x="486144" y="883272"/>
                </a:lnTo>
                <a:lnTo>
                  <a:pt x="486232" y="531660"/>
                </a:lnTo>
                <a:lnTo>
                  <a:pt x="315315" y="439635"/>
                </a:lnTo>
                <a:lnTo>
                  <a:pt x="486181" y="351472"/>
                </a:lnTo>
                <a:lnTo>
                  <a:pt x="486219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">
            <a:extLst>
              <a:ext uri="{FF2B5EF4-FFF2-40B4-BE49-F238E27FC236}">
                <a16:creationId xmlns:a16="http://schemas.microsoft.com/office/drawing/2014/main" id="{C8845D53-75F3-4515-4B90-FC74820C6A05}"/>
              </a:ext>
            </a:extLst>
          </p:cNvPr>
          <p:cNvSpPr/>
          <p:nvPr/>
        </p:nvSpPr>
        <p:spPr>
          <a:xfrm>
            <a:off x="6003305" y="1933471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312547" y="0"/>
                </a:lnTo>
                <a:lnTo>
                  <a:pt x="312547" y="334606"/>
                </a:lnTo>
                <a:lnTo>
                  <a:pt x="173685" y="412457"/>
                </a:lnTo>
                <a:lnTo>
                  <a:pt x="173685" y="0"/>
                </a:lnTo>
                <a:lnTo>
                  <a:pt x="0" y="0"/>
                </a:lnTo>
                <a:lnTo>
                  <a:pt x="152" y="1091882"/>
                </a:lnTo>
                <a:lnTo>
                  <a:pt x="174472" y="999997"/>
                </a:lnTo>
                <a:lnTo>
                  <a:pt x="173596" y="530186"/>
                </a:lnTo>
                <a:lnTo>
                  <a:pt x="312547" y="450443"/>
                </a:lnTo>
                <a:lnTo>
                  <a:pt x="312547" y="927227"/>
                </a:lnTo>
                <a:lnTo>
                  <a:pt x="486156" y="835685"/>
                </a:lnTo>
                <a:lnTo>
                  <a:pt x="486232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4">
            <a:extLst>
              <a:ext uri="{FF2B5EF4-FFF2-40B4-BE49-F238E27FC236}">
                <a16:creationId xmlns:a16="http://schemas.microsoft.com/office/drawing/2014/main" id="{A9602EF3-D728-048F-5F40-2D15FAF8BD8C}"/>
              </a:ext>
            </a:extLst>
          </p:cNvPr>
          <p:cNvSpPr/>
          <p:nvPr/>
        </p:nvSpPr>
        <p:spPr>
          <a:xfrm>
            <a:off x="4834853" y="1933472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32" y="0"/>
                </a:moveTo>
                <a:lnTo>
                  <a:pt x="190" y="0"/>
                </a:lnTo>
                <a:lnTo>
                  <a:pt x="0" y="1142441"/>
                </a:lnTo>
                <a:lnTo>
                  <a:pt x="486232" y="1397711"/>
                </a:lnTo>
                <a:lnTo>
                  <a:pt x="486232" y="1190434"/>
                </a:lnTo>
                <a:lnTo>
                  <a:pt x="311607" y="1190434"/>
                </a:lnTo>
                <a:lnTo>
                  <a:pt x="173824" y="1117942"/>
                </a:lnTo>
                <a:lnTo>
                  <a:pt x="173824" y="86601"/>
                </a:lnTo>
                <a:lnTo>
                  <a:pt x="486232" y="86601"/>
                </a:lnTo>
                <a:lnTo>
                  <a:pt x="486232" y="0"/>
                </a:lnTo>
                <a:close/>
              </a:path>
              <a:path w="486410" h="1398270">
                <a:moveTo>
                  <a:pt x="486232" y="86601"/>
                </a:moveTo>
                <a:lnTo>
                  <a:pt x="173824" y="86601"/>
                </a:lnTo>
                <a:lnTo>
                  <a:pt x="312534" y="87591"/>
                </a:lnTo>
                <a:lnTo>
                  <a:pt x="311607" y="1190434"/>
                </a:lnTo>
                <a:lnTo>
                  <a:pt x="486232" y="1190434"/>
                </a:lnTo>
                <a:lnTo>
                  <a:pt x="486232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5">
            <a:extLst>
              <a:ext uri="{FF2B5EF4-FFF2-40B4-BE49-F238E27FC236}">
                <a16:creationId xmlns:a16="http://schemas.microsoft.com/office/drawing/2014/main" id="{C8729B76-8A95-3F21-9AA0-D7854C0489E5}"/>
              </a:ext>
            </a:extLst>
          </p:cNvPr>
          <p:cNvSpPr/>
          <p:nvPr/>
        </p:nvSpPr>
        <p:spPr>
          <a:xfrm>
            <a:off x="5419007" y="1933471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44" y="0"/>
                </a:moveTo>
                <a:lnTo>
                  <a:pt x="312546" y="0"/>
                </a:lnTo>
                <a:lnTo>
                  <a:pt x="312559" y="86601"/>
                </a:lnTo>
                <a:lnTo>
                  <a:pt x="154749" y="892937"/>
                </a:lnTo>
                <a:lnTo>
                  <a:pt x="173685" y="590778"/>
                </a:lnTo>
                <a:lnTo>
                  <a:pt x="173685" y="0"/>
                </a:lnTo>
                <a:lnTo>
                  <a:pt x="0" y="0"/>
                </a:lnTo>
                <a:lnTo>
                  <a:pt x="76" y="1397723"/>
                </a:lnTo>
                <a:lnTo>
                  <a:pt x="175539" y="1305598"/>
                </a:lnTo>
                <a:lnTo>
                  <a:pt x="174688" y="1190447"/>
                </a:lnTo>
                <a:lnTo>
                  <a:pt x="332320" y="421652"/>
                </a:lnTo>
                <a:lnTo>
                  <a:pt x="313385" y="723798"/>
                </a:lnTo>
                <a:lnTo>
                  <a:pt x="312470" y="1233703"/>
                </a:lnTo>
                <a:lnTo>
                  <a:pt x="486295" y="1142441"/>
                </a:lnTo>
                <a:lnTo>
                  <a:pt x="486244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40">
            <a:extLst>
              <a:ext uri="{FF2B5EF4-FFF2-40B4-BE49-F238E27FC236}">
                <a16:creationId xmlns:a16="http://schemas.microsoft.com/office/drawing/2014/main" id="{6C1E4B04-9106-3151-2639-4CA383E0D252}"/>
              </a:ext>
            </a:extLst>
          </p:cNvPr>
          <p:cNvSpPr txBox="1"/>
          <p:nvPr/>
        </p:nvSpPr>
        <p:spPr>
          <a:xfrm>
            <a:off x="1587843" y="545638"/>
            <a:ext cx="74352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16250"/>
                </a:solidFill>
                <a:latin typeface="Century Gothic"/>
                <a:cs typeface="Century Gothic"/>
              </a:rPr>
              <a:t>Центр</a:t>
            </a:r>
            <a:r>
              <a:rPr sz="2000" b="1" spc="80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spc="65" dirty="0">
                <a:solidFill>
                  <a:srgbClr val="516250"/>
                </a:solidFill>
                <a:latin typeface="Century Gothic"/>
                <a:cs typeface="Century Gothic"/>
              </a:rPr>
              <a:t>развития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516250"/>
                </a:solidFill>
                <a:latin typeface="Century Gothic"/>
                <a:cs typeface="Century Gothic"/>
              </a:rPr>
              <a:t>военно-</a:t>
            </a:r>
            <a:r>
              <a:rPr sz="2000" b="1" spc="-20" dirty="0">
                <a:solidFill>
                  <a:srgbClr val="516250"/>
                </a:solidFill>
                <a:latin typeface="Century Gothic"/>
                <a:cs typeface="Century Gothic"/>
              </a:rPr>
              <a:t>спортивной</a:t>
            </a:r>
            <a:r>
              <a:rPr sz="2000" b="1" spc="-60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spc="45" dirty="0">
                <a:solidFill>
                  <a:srgbClr val="516250"/>
                </a:solidFill>
                <a:latin typeface="Century Gothic"/>
                <a:cs typeface="Century Gothic"/>
              </a:rPr>
              <a:t>подготовки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516250"/>
                </a:solidFill>
                <a:latin typeface="Century Gothic"/>
                <a:cs typeface="Century Gothic"/>
              </a:rPr>
              <a:t>и</a:t>
            </a:r>
            <a:r>
              <a:rPr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516250"/>
                </a:solidFill>
                <a:latin typeface="Century Gothic"/>
                <a:cs typeface="Century Gothic"/>
              </a:rPr>
              <a:t>патриотического</a:t>
            </a:r>
            <a:r>
              <a:rPr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dirty="0" err="1">
                <a:solidFill>
                  <a:srgbClr val="516250"/>
                </a:solidFill>
                <a:latin typeface="Century Gothic"/>
                <a:cs typeface="Century Gothic"/>
              </a:rPr>
              <a:t>воспитания</a:t>
            </a:r>
            <a:r>
              <a:rPr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endParaRPr lang="ru-RU" sz="2000" b="1" spc="35" dirty="0">
              <a:solidFill>
                <a:srgbClr val="51625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детей и </a:t>
            </a:r>
            <a:r>
              <a:rPr sz="2000" b="1" spc="-50" dirty="0" err="1">
                <a:solidFill>
                  <a:srgbClr val="516250"/>
                </a:solidFill>
                <a:latin typeface="Century Gothic"/>
                <a:cs typeface="Century Gothic"/>
              </a:rPr>
              <a:t>молодежи</a:t>
            </a:r>
            <a:endParaRPr sz="2000" b="1" dirty="0">
              <a:latin typeface="Century Gothic"/>
              <a:cs typeface="Century Gothic"/>
            </a:endParaRPr>
          </a:p>
        </p:txBody>
      </p: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5F84EA90-4728-69F0-BF0C-ECF1E7AB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91" y="1876425"/>
            <a:ext cx="2000529" cy="33342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id="{13048904-2CDF-6AA7-10E0-360FB530A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2986" y="1876425"/>
            <a:ext cx="2000529" cy="333422"/>
          </a:xfrm>
          <a:prstGeom prst="rect">
            <a:avLst/>
          </a:prstGeom>
        </p:spPr>
      </p:pic>
      <p:sp>
        <p:nvSpPr>
          <p:cNvPr id="177" name="Подзаголовок 2">
            <a:extLst>
              <a:ext uri="{FF2B5EF4-FFF2-40B4-BE49-F238E27FC236}">
                <a16:creationId xmlns:a16="http://schemas.microsoft.com/office/drawing/2014/main" id="{E40396A7-62FA-7CC1-AD51-5E293195A665}"/>
              </a:ext>
            </a:extLst>
          </p:cNvPr>
          <p:cNvSpPr txBox="1">
            <a:spLocks/>
          </p:cNvSpPr>
          <p:nvPr/>
        </p:nvSpPr>
        <p:spPr>
          <a:xfrm>
            <a:off x="332121" y="3659905"/>
            <a:ext cx="10053618" cy="2178920"/>
          </a:xfrm>
          <a:prstGeom prst="rect">
            <a:avLst/>
          </a:prstGeom>
        </p:spPr>
        <p:txBody>
          <a:bodyPr vert="horz" lIns="80201" tIns="40100" rIns="80201" bIns="4010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Основы огневой подготовки</a:t>
            </a:r>
          </a:p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Правила стрельбы из стрелкового оружия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езентация машук\e44f6193fdc094e12a59ae1bc39de6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962025"/>
            <a:ext cx="9525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презентация машук\p01o9mT8d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010024"/>
            <a:ext cx="762000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09028-CA9A-C8B0-480D-5B41C36BD868}"/>
              </a:ext>
            </a:extLst>
          </p:cNvPr>
          <p:cNvSpPr txBox="1"/>
          <p:nvPr/>
        </p:nvSpPr>
        <p:spPr>
          <a:xfrm>
            <a:off x="1308100" y="42862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прицеливания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304491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презентация машук\64b970277935798df56b0a07dc749b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952625"/>
            <a:ext cx="984250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F3489-EBC1-4537-5025-D2AB92EC4C14}"/>
              </a:ext>
            </a:extLst>
          </p:cNvPr>
          <p:cNvSpPr txBox="1"/>
          <p:nvPr/>
        </p:nvSpPr>
        <p:spPr>
          <a:xfrm>
            <a:off x="1308100" y="42862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прицеливания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149999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wnloads\photo_5298488930607421773_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7"/>
          <a:stretch/>
        </p:blipFill>
        <p:spPr bwMode="auto">
          <a:xfrm>
            <a:off x="469900" y="2105025"/>
            <a:ext cx="98424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0929D-CAE1-BD15-4771-5F982E5F98E5}"/>
              </a:ext>
            </a:extLst>
          </p:cNvPr>
          <p:cNvSpPr txBox="1"/>
          <p:nvPr/>
        </p:nvSpPr>
        <p:spPr>
          <a:xfrm>
            <a:off x="1536700" y="352425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Контроль спускового крючка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69A79-4519-6C63-A947-8D9C3BD44580}"/>
              </a:ext>
            </a:extLst>
          </p:cNvPr>
          <p:cNvSpPr txBox="1"/>
          <p:nvPr/>
        </p:nvSpPr>
        <p:spPr>
          <a:xfrm>
            <a:off x="1110128" y="6219825"/>
            <a:ext cx="85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Зона контакта пальца со спусковым крючком</a:t>
            </a:r>
          </a:p>
        </p:txBody>
      </p:sp>
    </p:spTree>
    <p:extLst>
      <p:ext uri="{BB962C8B-B14F-4D97-AF65-F5344CB8AC3E}">
        <p14:creationId xmlns:p14="http://schemas.microsoft.com/office/powerpoint/2010/main" val="221733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ОП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8767" r="776"/>
          <a:stretch/>
        </p:blipFill>
        <p:spPr bwMode="auto">
          <a:xfrm>
            <a:off x="1" y="1243340"/>
            <a:ext cx="10680700" cy="55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EA9C56-95BF-49BD-109A-FBADF94C9EB9}"/>
              </a:ext>
            </a:extLst>
          </p:cNvPr>
          <p:cNvSpPr txBox="1"/>
          <p:nvPr/>
        </p:nvSpPr>
        <p:spPr>
          <a:xfrm>
            <a:off x="1308100" y="42862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Фазы обработки спусковой детали</a:t>
            </a:r>
          </a:p>
        </p:txBody>
      </p:sp>
    </p:spTree>
    <p:extLst>
      <p:ext uri="{BB962C8B-B14F-4D97-AF65-F5344CB8AC3E}">
        <p14:creationId xmlns:p14="http://schemas.microsoft.com/office/powerpoint/2010/main" val="36959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photo_5298657349160000618_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815"/>
          <a:stretch/>
        </p:blipFill>
        <p:spPr bwMode="auto">
          <a:xfrm>
            <a:off x="12700" y="2333624"/>
            <a:ext cx="106807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348D7-F238-0F64-9BB6-D938BD70C831}"/>
              </a:ext>
            </a:extLst>
          </p:cNvPr>
          <p:cNvSpPr txBox="1"/>
          <p:nvPr/>
        </p:nvSpPr>
        <p:spPr>
          <a:xfrm>
            <a:off x="1308100" y="42862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Управление спуском</a:t>
            </a:r>
          </a:p>
        </p:txBody>
      </p:sp>
    </p:spTree>
    <p:extLst>
      <p:ext uri="{BB962C8B-B14F-4D97-AF65-F5344CB8AC3E}">
        <p14:creationId xmlns:p14="http://schemas.microsoft.com/office/powerpoint/2010/main" val="46473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05025"/>
            <a:ext cx="10058400" cy="441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25D09-1A73-04A6-619A-19DFADC846A8}"/>
              </a:ext>
            </a:extLst>
          </p:cNvPr>
          <p:cNvSpPr txBox="1"/>
          <p:nvPr/>
        </p:nvSpPr>
        <p:spPr>
          <a:xfrm>
            <a:off x="1308100" y="42862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Траектория выстрела</a:t>
            </a:r>
          </a:p>
        </p:txBody>
      </p:sp>
    </p:spTree>
    <p:extLst>
      <p:ext uri="{BB962C8B-B14F-4D97-AF65-F5344CB8AC3E}">
        <p14:creationId xmlns:p14="http://schemas.microsoft.com/office/powerpoint/2010/main" val="32193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photo_5298554635017118106_y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8"/>
          <a:stretch/>
        </p:blipFill>
        <p:spPr bwMode="auto">
          <a:xfrm>
            <a:off x="0" y="1167925"/>
            <a:ext cx="10693400" cy="63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43AF0A-E80B-77DB-C89B-89B120F8FAC9}"/>
              </a:ext>
            </a:extLst>
          </p:cNvPr>
          <p:cNvSpPr txBox="1"/>
          <p:nvPr/>
        </p:nvSpPr>
        <p:spPr>
          <a:xfrm>
            <a:off x="1079500" y="428625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Определение дистанции с АК-47/74</a:t>
            </a:r>
          </a:p>
        </p:txBody>
      </p:sp>
    </p:spTree>
    <p:extLst>
      <p:ext uri="{BB962C8B-B14F-4D97-AF65-F5344CB8AC3E}">
        <p14:creationId xmlns:p14="http://schemas.microsoft.com/office/powerpoint/2010/main" val="280835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428625"/>
            <a:ext cx="6400800" cy="415498"/>
          </a:xfrm>
        </p:spPr>
        <p:txBody>
          <a:bodyPr/>
          <a:lstStyle/>
          <a:p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Прямой выстрел и его назначение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2123" r="1887" b="22717"/>
          <a:stretch/>
        </p:blipFill>
        <p:spPr>
          <a:xfrm>
            <a:off x="393700" y="1190625"/>
            <a:ext cx="9601200" cy="4572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DB25B56-5B1A-BE9E-F20C-C95706E4B084}"/>
              </a:ext>
            </a:extLst>
          </p:cNvPr>
          <p:cNvSpPr/>
          <p:nvPr/>
        </p:nvSpPr>
        <p:spPr>
          <a:xfrm>
            <a:off x="698500" y="5838825"/>
            <a:ext cx="9525000" cy="1600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Прямым выстрелом </a:t>
            </a:r>
            <a:r>
              <a:rPr lang="ru-RU" sz="2400" b="0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называется выстрел, </a:t>
            </a:r>
          </a:p>
          <a:p>
            <a:pPr algn="ctr"/>
            <a:r>
              <a:rPr lang="ru-RU" sz="2400" b="0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при котором </a:t>
            </a:r>
            <a:r>
              <a:rPr lang="ru-RU" sz="24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траектория снаряда </a:t>
            </a:r>
            <a:r>
              <a:rPr lang="ru-RU" sz="2400" b="0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на всем протяжении до цели </a:t>
            </a:r>
            <a:r>
              <a:rPr lang="ru-RU" sz="24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не поднимается выше цели </a:t>
            </a:r>
          </a:p>
          <a:p>
            <a:pPr algn="ctr"/>
            <a:r>
              <a:rPr lang="ru-RU" sz="2400" b="0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Helvetica" pitchFamily="34" charset="0"/>
                <a:cs typeface="Helvetica" pitchFamily="34" charset="0"/>
              </a:rPr>
              <a:t>и не опускается ниже ее основания.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4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1611" r="1031" b="909"/>
          <a:stretch/>
        </p:blipFill>
        <p:spPr>
          <a:xfrm>
            <a:off x="165100" y="1190626"/>
            <a:ext cx="8534400" cy="54863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D62C1-4FE8-575E-7EAC-81E4F027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900" y="6868644"/>
            <a:ext cx="5791200" cy="415498"/>
          </a:xfrm>
        </p:spPr>
        <p:txBody>
          <a:bodyPr/>
          <a:lstStyle/>
          <a:p>
            <a:pPr algn="l"/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Тест на определение ведущего глаза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3D757BA-AC68-86AF-C639-5C774A40E1FD}"/>
              </a:ext>
            </a:extLst>
          </p:cNvPr>
          <p:cNvSpPr txBox="1">
            <a:spLocks/>
          </p:cNvSpPr>
          <p:nvPr/>
        </p:nvSpPr>
        <p:spPr>
          <a:xfrm>
            <a:off x="1460500" y="422826"/>
            <a:ext cx="48768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l"/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Точность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стрельбы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1E4F040-59AA-5019-F543-42AE0724A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r="3927"/>
          <a:stretch/>
        </p:blipFill>
        <p:spPr bwMode="auto">
          <a:xfrm>
            <a:off x="6833084" y="5991224"/>
            <a:ext cx="3847616" cy="15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6D9E33-E02B-654C-9AEC-2A26EE2C94DD}"/>
              </a:ext>
            </a:extLst>
          </p:cNvPr>
          <p:cNvSpPr txBox="1">
            <a:spLocks/>
          </p:cNvSpPr>
          <p:nvPr/>
        </p:nvSpPr>
        <p:spPr>
          <a:xfrm>
            <a:off x="622300" y="429896"/>
            <a:ext cx="6950710" cy="61253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За свою страну, за своих людей…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6307A5F-5C44-688A-0C86-44033DE60E45}"/>
              </a:ext>
            </a:extLst>
          </p:cNvPr>
          <p:cNvSpPr/>
          <p:nvPr/>
        </p:nvSpPr>
        <p:spPr>
          <a:xfrm>
            <a:off x="212228" y="1389576"/>
            <a:ext cx="6519078" cy="402590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600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«А победили фашизм мы, потому что не делились по национальностям. Мы все были как родные братья. Так же и сейчас надо всем объединиться и начать бороться. Только не против кого-то, а за! </a:t>
            </a:r>
          </a:p>
          <a:p>
            <a:pPr algn="r"/>
            <a:r>
              <a:rPr lang="ru-RU" sz="2600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 свою страну, за своих людей, за процветание всех и общее благо. </a:t>
            </a:r>
          </a:p>
          <a:p>
            <a:pPr algn="r"/>
            <a:r>
              <a:rPr lang="ru-RU" sz="2600" b="0" i="0" dirty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Тогда и фашизма никакого не будет.»</a:t>
            </a:r>
          </a:p>
        </p:txBody>
      </p:sp>
      <p:pic>
        <p:nvPicPr>
          <p:cNvPr id="1026" name="Picture 2" descr="Михаил Тимофеевич Калашников фото">
            <a:extLst>
              <a:ext uri="{FF2B5EF4-FFF2-40B4-BE49-F238E27FC236}">
                <a16:creationId xmlns:a16="http://schemas.microsoft.com/office/drawing/2014/main" id="{89DA9A12-A887-1CC2-8F91-B5F9B3DA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306" y="1371761"/>
            <a:ext cx="3113522" cy="43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3027F-7622-145B-5A09-426D643F1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6" y="5138718"/>
            <a:ext cx="2167701" cy="2424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7005E0-F883-E1C8-8641-FA1979C1F2FE}"/>
              </a:ext>
            </a:extLst>
          </p:cNvPr>
          <p:cNvSpPr txBox="1"/>
          <p:nvPr/>
        </p:nvSpPr>
        <p:spPr>
          <a:xfrm>
            <a:off x="6063731" y="5956745"/>
            <a:ext cx="44486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Михаил Тимофеевич </a:t>
            </a:r>
          </a:p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Калашников</a:t>
            </a:r>
            <a:endParaRPr lang="ru-RU" sz="3200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660339" y="192440"/>
            <a:ext cx="265430" cy="751840"/>
            <a:chOff x="9660339" y="192440"/>
            <a:chExt cx="265430" cy="751840"/>
          </a:xfrm>
        </p:grpSpPr>
        <p:sp>
          <p:nvSpPr>
            <p:cNvPr id="6" name="object 6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solidFill>
              <a:srgbClr val="94A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ln w="5156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365820" y="6754271"/>
            <a:ext cx="3331845" cy="561340"/>
            <a:chOff x="7365820" y="6754271"/>
            <a:chExt cx="3331845" cy="561340"/>
          </a:xfrm>
        </p:grpSpPr>
        <p:sp>
          <p:nvSpPr>
            <p:cNvPr id="12" name="object 12"/>
            <p:cNvSpPr/>
            <p:nvPr/>
          </p:nvSpPr>
          <p:spPr>
            <a:xfrm>
              <a:off x="9499333" y="6757034"/>
              <a:ext cx="1193165" cy="103505"/>
            </a:xfrm>
            <a:custGeom>
              <a:avLst/>
              <a:gdLst/>
              <a:ahLst/>
              <a:cxnLst/>
              <a:rect l="l" t="t" r="r" b="b"/>
              <a:pathLst>
                <a:path w="1193165" h="103504">
                  <a:moveTo>
                    <a:pt x="94132" y="0"/>
                  </a:moveTo>
                  <a:lnTo>
                    <a:pt x="48018" y="0"/>
                  </a:lnTo>
                  <a:lnTo>
                    <a:pt x="0" y="25679"/>
                  </a:lnTo>
                  <a:lnTo>
                    <a:pt x="0" y="77482"/>
                  </a:lnTo>
                  <a:lnTo>
                    <a:pt x="48018" y="103162"/>
                  </a:lnTo>
                  <a:lnTo>
                    <a:pt x="94132" y="103162"/>
                  </a:lnTo>
                  <a:lnTo>
                    <a:pt x="32334" y="74168"/>
                  </a:lnTo>
                  <a:lnTo>
                    <a:pt x="32334" y="28524"/>
                  </a:lnTo>
                  <a:lnTo>
                    <a:pt x="94132" y="0"/>
                  </a:lnTo>
                  <a:close/>
                </a:path>
                <a:path w="1193165" h="103504">
                  <a:moveTo>
                    <a:pt x="188264" y="0"/>
                  </a:moveTo>
                  <a:lnTo>
                    <a:pt x="142151" y="0"/>
                  </a:lnTo>
                  <a:lnTo>
                    <a:pt x="94132" y="25679"/>
                  </a:lnTo>
                  <a:lnTo>
                    <a:pt x="94132" y="77482"/>
                  </a:lnTo>
                  <a:lnTo>
                    <a:pt x="142151" y="103162"/>
                  </a:lnTo>
                  <a:lnTo>
                    <a:pt x="188264" y="103162"/>
                  </a:lnTo>
                  <a:lnTo>
                    <a:pt x="126466" y="74168"/>
                  </a:lnTo>
                  <a:lnTo>
                    <a:pt x="126466" y="28524"/>
                  </a:lnTo>
                  <a:lnTo>
                    <a:pt x="188264" y="0"/>
                  </a:lnTo>
                  <a:close/>
                </a:path>
                <a:path w="1193165" h="103504">
                  <a:moveTo>
                    <a:pt x="287439" y="0"/>
                  </a:moveTo>
                  <a:lnTo>
                    <a:pt x="241325" y="0"/>
                  </a:lnTo>
                  <a:lnTo>
                    <a:pt x="193306" y="25679"/>
                  </a:lnTo>
                  <a:lnTo>
                    <a:pt x="193306" y="77482"/>
                  </a:lnTo>
                  <a:lnTo>
                    <a:pt x="241325" y="103162"/>
                  </a:lnTo>
                  <a:lnTo>
                    <a:pt x="287439" y="103162"/>
                  </a:lnTo>
                  <a:lnTo>
                    <a:pt x="225640" y="74168"/>
                  </a:lnTo>
                  <a:lnTo>
                    <a:pt x="225640" y="28524"/>
                  </a:lnTo>
                  <a:lnTo>
                    <a:pt x="287439" y="0"/>
                  </a:lnTo>
                  <a:close/>
                </a:path>
                <a:path w="1193165" h="103504">
                  <a:moveTo>
                    <a:pt x="381571" y="0"/>
                  </a:moveTo>
                  <a:lnTo>
                    <a:pt x="335457" y="0"/>
                  </a:lnTo>
                  <a:lnTo>
                    <a:pt x="287439" y="25679"/>
                  </a:lnTo>
                  <a:lnTo>
                    <a:pt x="287439" y="77482"/>
                  </a:lnTo>
                  <a:lnTo>
                    <a:pt x="335457" y="103162"/>
                  </a:lnTo>
                  <a:lnTo>
                    <a:pt x="381571" y="103162"/>
                  </a:lnTo>
                  <a:lnTo>
                    <a:pt x="319773" y="74168"/>
                  </a:lnTo>
                  <a:lnTo>
                    <a:pt x="319773" y="28524"/>
                  </a:lnTo>
                  <a:lnTo>
                    <a:pt x="381571" y="0"/>
                  </a:lnTo>
                  <a:close/>
                </a:path>
                <a:path w="1193165" h="103504">
                  <a:moveTo>
                    <a:pt x="475703" y="0"/>
                  </a:moveTo>
                  <a:lnTo>
                    <a:pt x="429590" y="0"/>
                  </a:lnTo>
                  <a:lnTo>
                    <a:pt x="381571" y="25679"/>
                  </a:lnTo>
                  <a:lnTo>
                    <a:pt x="381571" y="77482"/>
                  </a:lnTo>
                  <a:lnTo>
                    <a:pt x="429590" y="103162"/>
                  </a:lnTo>
                  <a:lnTo>
                    <a:pt x="475703" y="103162"/>
                  </a:lnTo>
                  <a:lnTo>
                    <a:pt x="413905" y="74168"/>
                  </a:lnTo>
                  <a:lnTo>
                    <a:pt x="413905" y="28524"/>
                  </a:lnTo>
                  <a:lnTo>
                    <a:pt x="475703" y="0"/>
                  </a:lnTo>
                  <a:close/>
                </a:path>
                <a:path w="1193165" h="103504">
                  <a:moveTo>
                    <a:pt x="574890" y="0"/>
                  </a:moveTo>
                  <a:lnTo>
                    <a:pt x="528777" y="0"/>
                  </a:lnTo>
                  <a:lnTo>
                    <a:pt x="480758" y="25679"/>
                  </a:lnTo>
                  <a:lnTo>
                    <a:pt x="480758" y="77482"/>
                  </a:lnTo>
                  <a:lnTo>
                    <a:pt x="528777" y="103162"/>
                  </a:lnTo>
                  <a:lnTo>
                    <a:pt x="574890" y="103162"/>
                  </a:lnTo>
                  <a:lnTo>
                    <a:pt x="513092" y="74168"/>
                  </a:lnTo>
                  <a:lnTo>
                    <a:pt x="513092" y="28524"/>
                  </a:lnTo>
                  <a:lnTo>
                    <a:pt x="574890" y="0"/>
                  </a:lnTo>
                  <a:close/>
                </a:path>
                <a:path w="1193165" h="103504">
                  <a:moveTo>
                    <a:pt x="669023" y="0"/>
                  </a:moveTo>
                  <a:lnTo>
                    <a:pt x="622909" y="0"/>
                  </a:lnTo>
                  <a:lnTo>
                    <a:pt x="574890" y="25679"/>
                  </a:lnTo>
                  <a:lnTo>
                    <a:pt x="574890" y="77482"/>
                  </a:lnTo>
                  <a:lnTo>
                    <a:pt x="622909" y="103162"/>
                  </a:lnTo>
                  <a:lnTo>
                    <a:pt x="669023" y="103162"/>
                  </a:lnTo>
                  <a:lnTo>
                    <a:pt x="607225" y="74168"/>
                  </a:lnTo>
                  <a:lnTo>
                    <a:pt x="607225" y="28524"/>
                  </a:lnTo>
                  <a:lnTo>
                    <a:pt x="669023" y="0"/>
                  </a:lnTo>
                  <a:close/>
                </a:path>
                <a:path w="1193165" h="103504">
                  <a:moveTo>
                    <a:pt x="763143" y="0"/>
                  </a:moveTo>
                  <a:lnTo>
                    <a:pt x="717029" y="0"/>
                  </a:lnTo>
                  <a:lnTo>
                    <a:pt x="669010" y="25679"/>
                  </a:lnTo>
                  <a:lnTo>
                    <a:pt x="669010" y="77482"/>
                  </a:lnTo>
                  <a:lnTo>
                    <a:pt x="717029" y="103162"/>
                  </a:lnTo>
                  <a:lnTo>
                    <a:pt x="763143" y="103162"/>
                  </a:lnTo>
                  <a:lnTo>
                    <a:pt x="701344" y="74168"/>
                  </a:lnTo>
                  <a:lnTo>
                    <a:pt x="701344" y="28524"/>
                  </a:lnTo>
                  <a:lnTo>
                    <a:pt x="763143" y="0"/>
                  </a:lnTo>
                  <a:close/>
                </a:path>
                <a:path w="1193165" h="103504">
                  <a:moveTo>
                    <a:pt x="862330" y="0"/>
                  </a:moveTo>
                  <a:lnTo>
                    <a:pt x="816216" y="0"/>
                  </a:lnTo>
                  <a:lnTo>
                    <a:pt x="768197" y="25679"/>
                  </a:lnTo>
                  <a:lnTo>
                    <a:pt x="768197" y="77482"/>
                  </a:lnTo>
                  <a:lnTo>
                    <a:pt x="816216" y="103162"/>
                  </a:lnTo>
                  <a:lnTo>
                    <a:pt x="862330" y="103162"/>
                  </a:lnTo>
                  <a:lnTo>
                    <a:pt x="800531" y="74168"/>
                  </a:lnTo>
                  <a:lnTo>
                    <a:pt x="800531" y="28524"/>
                  </a:lnTo>
                  <a:lnTo>
                    <a:pt x="862330" y="0"/>
                  </a:lnTo>
                  <a:close/>
                </a:path>
                <a:path w="1193165" h="103504">
                  <a:moveTo>
                    <a:pt x="956462" y="0"/>
                  </a:moveTo>
                  <a:lnTo>
                    <a:pt x="910348" y="0"/>
                  </a:lnTo>
                  <a:lnTo>
                    <a:pt x="862330" y="25679"/>
                  </a:lnTo>
                  <a:lnTo>
                    <a:pt x="862330" y="77482"/>
                  </a:lnTo>
                  <a:lnTo>
                    <a:pt x="910348" y="103162"/>
                  </a:lnTo>
                  <a:lnTo>
                    <a:pt x="956462" y="103162"/>
                  </a:lnTo>
                  <a:lnTo>
                    <a:pt x="894664" y="74168"/>
                  </a:lnTo>
                  <a:lnTo>
                    <a:pt x="894664" y="28524"/>
                  </a:lnTo>
                  <a:lnTo>
                    <a:pt x="956462" y="0"/>
                  </a:lnTo>
                  <a:close/>
                </a:path>
                <a:path w="1193165" h="103504">
                  <a:moveTo>
                    <a:pt x="1050594" y="0"/>
                  </a:moveTo>
                  <a:lnTo>
                    <a:pt x="1004481" y="0"/>
                  </a:lnTo>
                  <a:lnTo>
                    <a:pt x="956462" y="25679"/>
                  </a:lnTo>
                  <a:lnTo>
                    <a:pt x="956462" y="77482"/>
                  </a:lnTo>
                  <a:lnTo>
                    <a:pt x="1004481" y="103162"/>
                  </a:lnTo>
                  <a:lnTo>
                    <a:pt x="1050594" y="103162"/>
                  </a:lnTo>
                  <a:lnTo>
                    <a:pt x="988796" y="74168"/>
                  </a:lnTo>
                  <a:lnTo>
                    <a:pt x="988796" y="28524"/>
                  </a:lnTo>
                  <a:lnTo>
                    <a:pt x="1050594" y="0"/>
                  </a:lnTo>
                  <a:close/>
                </a:path>
                <a:path w="1193165" h="103504">
                  <a:moveTo>
                    <a:pt x="1149781" y="0"/>
                  </a:moveTo>
                  <a:lnTo>
                    <a:pt x="1103668" y="0"/>
                  </a:lnTo>
                  <a:lnTo>
                    <a:pt x="1055649" y="25679"/>
                  </a:lnTo>
                  <a:lnTo>
                    <a:pt x="1055649" y="77482"/>
                  </a:lnTo>
                  <a:lnTo>
                    <a:pt x="1103668" y="103162"/>
                  </a:lnTo>
                  <a:lnTo>
                    <a:pt x="1149781" y="103162"/>
                  </a:lnTo>
                  <a:lnTo>
                    <a:pt x="1087983" y="74168"/>
                  </a:lnTo>
                  <a:lnTo>
                    <a:pt x="1087983" y="28524"/>
                  </a:lnTo>
                  <a:lnTo>
                    <a:pt x="1149781" y="0"/>
                  </a:lnTo>
                  <a:close/>
                </a:path>
                <a:path w="1193165" h="103504">
                  <a:moveTo>
                    <a:pt x="1192669" y="2743"/>
                  </a:moveTo>
                  <a:lnTo>
                    <a:pt x="1149769" y="25679"/>
                  </a:lnTo>
                  <a:lnTo>
                    <a:pt x="1149769" y="77482"/>
                  </a:lnTo>
                  <a:lnTo>
                    <a:pt x="1192669" y="100418"/>
                  </a:lnTo>
                  <a:lnTo>
                    <a:pt x="1192669" y="79121"/>
                  </a:lnTo>
                  <a:lnTo>
                    <a:pt x="1182103" y="74168"/>
                  </a:lnTo>
                  <a:lnTo>
                    <a:pt x="1182103" y="28524"/>
                  </a:lnTo>
                  <a:lnTo>
                    <a:pt x="1192669" y="23647"/>
                  </a:lnTo>
                  <a:lnTo>
                    <a:pt x="1192669" y="2743"/>
                  </a:lnTo>
                  <a:close/>
                </a:path>
              </a:pathLst>
            </a:custGeom>
            <a:solidFill>
              <a:srgbClr val="949A8A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1002" y="6918411"/>
              <a:ext cx="3321050" cy="165735"/>
            </a:xfrm>
            <a:custGeom>
              <a:avLst/>
              <a:gdLst/>
              <a:ahLst/>
              <a:cxnLst/>
              <a:rect l="l" t="t" r="r" b="b"/>
              <a:pathLst>
                <a:path w="3321050" h="165734">
                  <a:moveTo>
                    <a:pt x="3321000" y="0"/>
                  </a:moveTo>
                  <a:lnTo>
                    <a:pt x="2003018" y="0"/>
                  </a:lnTo>
                  <a:lnTo>
                    <a:pt x="1590116" y="165125"/>
                  </a:lnTo>
                  <a:lnTo>
                    <a:pt x="0" y="165125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8159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43" y="309359"/>
                  </a:moveTo>
                  <a:lnTo>
                    <a:pt x="1043139" y="309359"/>
                  </a:lnTo>
                  <a:lnTo>
                    <a:pt x="676808" y="165354"/>
                  </a:lnTo>
                  <a:lnTo>
                    <a:pt x="0" y="165354"/>
                  </a:lnTo>
                  <a:lnTo>
                    <a:pt x="0" y="87744"/>
                  </a:lnTo>
                  <a:lnTo>
                    <a:pt x="223202" y="0"/>
                  </a:lnTo>
                  <a:lnTo>
                    <a:pt x="1613843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8165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37" y="0"/>
                  </a:moveTo>
                  <a:lnTo>
                    <a:pt x="223189" y="0"/>
                  </a:lnTo>
                  <a:lnTo>
                    <a:pt x="0" y="87744"/>
                  </a:lnTo>
                  <a:lnTo>
                    <a:pt x="0" y="165354"/>
                  </a:lnTo>
                  <a:lnTo>
                    <a:pt x="676795" y="165354"/>
                  </a:lnTo>
                  <a:lnTo>
                    <a:pt x="1043127" y="309359"/>
                  </a:lnTo>
                  <a:lnTo>
                    <a:pt x="1613837" y="309359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0820" y="6759453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2132698" y="10223"/>
                  </a:moveTo>
                  <a:lnTo>
                    <a:pt x="2132698" y="0"/>
                  </a:lnTo>
                  <a:lnTo>
                    <a:pt x="1835315" y="0"/>
                  </a:lnTo>
                  <a:lnTo>
                    <a:pt x="1458048" y="161569"/>
                  </a:lnTo>
                  <a:lnTo>
                    <a:pt x="214452" y="161569"/>
                  </a:lnTo>
                  <a:lnTo>
                    <a:pt x="0" y="281901"/>
                  </a:lnTo>
                  <a:lnTo>
                    <a:pt x="1509420" y="281901"/>
                  </a:lnTo>
                  <a:lnTo>
                    <a:pt x="1949881" y="100723"/>
                  </a:lnTo>
                  <a:lnTo>
                    <a:pt x="2132698" y="100723"/>
                  </a:lnTo>
                  <a:lnTo>
                    <a:pt x="2132698" y="88087"/>
                  </a:lnTo>
                  <a:lnTo>
                    <a:pt x="2108339" y="75057"/>
                  </a:lnTo>
                  <a:lnTo>
                    <a:pt x="2108339" y="23253"/>
                  </a:lnTo>
                  <a:lnTo>
                    <a:pt x="2132698" y="10223"/>
                  </a:lnTo>
                  <a:close/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1006" y="7115931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1701495" y="50406"/>
                  </a:moveTo>
                  <a:lnTo>
                    <a:pt x="1289291" y="50406"/>
                  </a:lnTo>
                  <a:lnTo>
                    <a:pt x="1168692" y="0"/>
                  </a:ln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2835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2574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22312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51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2178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152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126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100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270959" y="1580455"/>
            <a:ext cx="8843010" cy="1025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30"/>
              </a:lnSpc>
              <a:spcBef>
                <a:spcPts val="100"/>
              </a:spcBef>
              <a:tabLst>
                <a:tab pos="2842895" algn="l"/>
                <a:tab pos="6760209" algn="l"/>
              </a:tabLst>
            </a:pPr>
            <a:r>
              <a:rPr lang="ru-RU" sz="7000" spc="-25" dirty="0"/>
              <a:t>   </a:t>
            </a:r>
            <a:r>
              <a:rPr sz="7000" dirty="0"/>
              <a:t>	</a:t>
            </a:r>
            <a:r>
              <a:rPr lang="ru-RU" sz="7000" dirty="0"/>
              <a:t>   </a:t>
            </a:r>
            <a:endParaRPr b="0" spc="-10" dirty="0">
              <a:solidFill>
                <a:srgbClr val="020203"/>
              </a:solidFill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2</a:t>
            </a:fld>
            <a:endParaRPr spc="-55" dirty="0"/>
          </a:p>
        </p:txBody>
      </p:sp>
      <p:sp>
        <p:nvSpPr>
          <p:cNvPr id="28" name="Прямоугольник 4"/>
          <p:cNvSpPr/>
          <p:nvPr/>
        </p:nvSpPr>
        <p:spPr>
          <a:xfrm>
            <a:off x="698499" y="2855498"/>
            <a:ext cx="9265599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200" b="1" dirty="0">
                <a:solidFill>
                  <a:srgbClr val="516250"/>
                </a:solidFill>
                <a:latin typeface="Century Gothic"/>
                <a:ea typeface="+mj-ea"/>
                <a:cs typeface="Century Gothic"/>
              </a:rPr>
              <a:t>Основы производства выстрела</a:t>
            </a:r>
          </a:p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3200" b="1" dirty="0">
              <a:solidFill>
                <a:srgbClr val="516250"/>
              </a:solidFill>
              <a:latin typeface="Century Gothic"/>
              <a:ea typeface="+mj-ea"/>
              <a:cs typeface="Century Gothic"/>
            </a:endParaRPr>
          </a:p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200" b="1" dirty="0">
                <a:solidFill>
                  <a:srgbClr val="516250"/>
                </a:solidFill>
                <a:latin typeface="Century Gothic"/>
                <a:ea typeface="+mj-ea"/>
                <a:cs typeface="Century Gothic"/>
              </a:rPr>
              <a:t>Установочные данные для стрельбы</a:t>
            </a:r>
          </a:p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US" sz="3200" b="1" dirty="0">
              <a:solidFill>
                <a:srgbClr val="516250"/>
              </a:solidFill>
              <a:latin typeface="Century Gothic"/>
              <a:ea typeface="+mj-ea"/>
              <a:cs typeface="Century Gothic"/>
            </a:endParaRPr>
          </a:p>
          <a:p>
            <a:pPr marL="742950" indent="-742950" algn="ctr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US" sz="3200" b="1" dirty="0">
              <a:solidFill>
                <a:srgbClr val="516250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AC0A6-107C-FFDC-4F27-8AEDBF880D88}"/>
              </a:ext>
            </a:extLst>
          </p:cNvPr>
          <p:cNvSpPr txBox="1"/>
          <p:nvPr/>
        </p:nvSpPr>
        <p:spPr>
          <a:xfrm>
            <a:off x="830119" y="500360"/>
            <a:ext cx="634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Правила стрельбы из стрелкового оружия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6D9E33-E02B-654C-9AEC-2A26EE2C94DD}"/>
              </a:ext>
            </a:extLst>
          </p:cNvPr>
          <p:cNvSpPr txBox="1">
            <a:spLocks/>
          </p:cNvSpPr>
          <p:nvPr/>
        </p:nvSpPr>
        <p:spPr>
          <a:xfrm>
            <a:off x="749234" y="429896"/>
            <a:ext cx="6950710" cy="61253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itchFamily="18" charset="0"/>
              </a:rPr>
              <a:t>Спасибо за внимание!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2EF9C-E436-5D36-EA92-4A365816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8" y="2777661"/>
            <a:ext cx="3282349" cy="3672558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D90CADE-6F53-1427-3314-D61E110C887B}"/>
              </a:ext>
            </a:extLst>
          </p:cNvPr>
          <p:cNvSpPr/>
          <p:nvPr/>
        </p:nvSpPr>
        <p:spPr>
          <a:xfrm>
            <a:off x="5956300" y="6040754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0" y="0"/>
                </a:lnTo>
                <a:lnTo>
                  <a:pt x="25" y="835685"/>
                </a:lnTo>
                <a:lnTo>
                  <a:pt x="486092" y="1091882"/>
                </a:lnTo>
                <a:lnTo>
                  <a:pt x="486144" y="883272"/>
                </a:lnTo>
                <a:lnTo>
                  <a:pt x="311988" y="883272"/>
                </a:lnTo>
                <a:lnTo>
                  <a:pt x="174155" y="811199"/>
                </a:lnTo>
                <a:lnTo>
                  <a:pt x="173596" y="86601"/>
                </a:lnTo>
                <a:lnTo>
                  <a:pt x="486219" y="86601"/>
                </a:lnTo>
                <a:lnTo>
                  <a:pt x="486232" y="0"/>
                </a:lnTo>
                <a:close/>
              </a:path>
              <a:path w="486410" h="1092200">
                <a:moveTo>
                  <a:pt x="486219" y="86601"/>
                </a:moveTo>
                <a:lnTo>
                  <a:pt x="173596" y="86601"/>
                </a:lnTo>
                <a:lnTo>
                  <a:pt x="312547" y="87591"/>
                </a:lnTo>
                <a:lnTo>
                  <a:pt x="312547" y="364439"/>
                </a:lnTo>
                <a:lnTo>
                  <a:pt x="173875" y="443725"/>
                </a:lnTo>
                <a:lnTo>
                  <a:pt x="312547" y="524395"/>
                </a:lnTo>
                <a:lnTo>
                  <a:pt x="311988" y="883272"/>
                </a:lnTo>
                <a:lnTo>
                  <a:pt x="486144" y="883272"/>
                </a:lnTo>
                <a:lnTo>
                  <a:pt x="486232" y="531660"/>
                </a:lnTo>
                <a:lnTo>
                  <a:pt x="315315" y="439635"/>
                </a:lnTo>
                <a:lnTo>
                  <a:pt x="486181" y="351472"/>
                </a:lnTo>
                <a:lnTo>
                  <a:pt x="486219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ED40E2A-C691-727E-B0BD-8E34513A6C92}"/>
              </a:ext>
            </a:extLst>
          </p:cNvPr>
          <p:cNvSpPr/>
          <p:nvPr/>
        </p:nvSpPr>
        <p:spPr>
          <a:xfrm>
            <a:off x="7708744" y="6040754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312547" y="0"/>
                </a:lnTo>
                <a:lnTo>
                  <a:pt x="312547" y="334606"/>
                </a:lnTo>
                <a:lnTo>
                  <a:pt x="173685" y="412457"/>
                </a:lnTo>
                <a:lnTo>
                  <a:pt x="173685" y="0"/>
                </a:lnTo>
                <a:lnTo>
                  <a:pt x="0" y="0"/>
                </a:lnTo>
                <a:lnTo>
                  <a:pt x="152" y="1091882"/>
                </a:lnTo>
                <a:lnTo>
                  <a:pt x="174472" y="999997"/>
                </a:lnTo>
                <a:lnTo>
                  <a:pt x="173596" y="530186"/>
                </a:lnTo>
                <a:lnTo>
                  <a:pt x="312547" y="450443"/>
                </a:lnTo>
                <a:lnTo>
                  <a:pt x="312547" y="927227"/>
                </a:lnTo>
                <a:lnTo>
                  <a:pt x="486156" y="835685"/>
                </a:lnTo>
                <a:lnTo>
                  <a:pt x="486232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0316365-0303-2F3B-003D-DE165EBB5D20}"/>
              </a:ext>
            </a:extLst>
          </p:cNvPr>
          <p:cNvSpPr/>
          <p:nvPr/>
        </p:nvSpPr>
        <p:spPr>
          <a:xfrm>
            <a:off x="6540292" y="6040755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32" y="0"/>
                </a:moveTo>
                <a:lnTo>
                  <a:pt x="190" y="0"/>
                </a:lnTo>
                <a:lnTo>
                  <a:pt x="0" y="1142441"/>
                </a:lnTo>
                <a:lnTo>
                  <a:pt x="486232" y="1397711"/>
                </a:lnTo>
                <a:lnTo>
                  <a:pt x="486232" y="1190434"/>
                </a:lnTo>
                <a:lnTo>
                  <a:pt x="311607" y="1190434"/>
                </a:lnTo>
                <a:lnTo>
                  <a:pt x="173824" y="1117942"/>
                </a:lnTo>
                <a:lnTo>
                  <a:pt x="173824" y="86601"/>
                </a:lnTo>
                <a:lnTo>
                  <a:pt x="486232" y="86601"/>
                </a:lnTo>
                <a:lnTo>
                  <a:pt x="486232" y="0"/>
                </a:lnTo>
                <a:close/>
              </a:path>
              <a:path w="486410" h="1398270">
                <a:moveTo>
                  <a:pt x="486232" y="86601"/>
                </a:moveTo>
                <a:lnTo>
                  <a:pt x="173824" y="86601"/>
                </a:lnTo>
                <a:lnTo>
                  <a:pt x="312534" y="87591"/>
                </a:lnTo>
                <a:lnTo>
                  <a:pt x="311607" y="1190434"/>
                </a:lnTo>
                <a:lnTo>
                  <a:pt x="486232" y="1190434"/>
                </a:lnTo>
                <a:lnTo>
                  <a:pt x="486232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05695FB-F304-0460-1F73-ACA05956E6AC}"/>
              </a:ext>
            </a:extLst>
          </p:cNvPr>
          <p:cNvSpPr/>
          <p:nvPr/>
        </p:nvSpPr>
        <p:spPr>
          <a:xfrm>
            <a:off x="7124446" y="6040754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44" y="0"/>
                </a:moveTo>
                <a:lnTo>
                  <a:pt x="312546" y="0"/>
                </a:lnTo>
                <a:lnTo>
                  <a:pt x="312559" y="86601"/>
                </a:lnTo>
                <a:lnTo>
                  <a:pt x="154749" y="892937"/>
                </a:lnTo>
                <a:lnTo>
                  <a:pt x="173685" y="590778"/>
                </a:lnTo>
                <a:lnTo>
                  <a:pt x="173685" y="0"/>
                </a:lnTo>
                <a:lnTo>
                  <a:pt x="0" y="0"/>
                </a:lnTo>
                <a:lnTo>
                  <a:pt x="76" y="1397723"/>
                </a:lnTo>
                <a:lnTo>
                  <a:pt x="175539" y="1305598"/>
                </a:lnTo>
                <a:lnTo>
                  <a:pt x="174688" y="1190447"/>
                </a:lnTo>
                <a:lnTo>
                  <a:pt x="332320" y="421652"/>
                </a:lnTo>
                <a:lnTo>
                  <a:pt x="313385" y="723798"/>
                </a:lnTo>
                <a:lnTo>
                  <a:pt x="312470" y="1233703"/>
                </a:lnTo>
                <a:lnTo>
                  <a:pt x="486295" y="1142441"/>
                </a:lnTo>
                <a:lnTo>
                  <a:pt x="486244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2459D7-7BDD-B8D5-11F0-354F505A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30" y="5983708"/>
            <a:ext cx="2000529" cy="3334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884AB7-D2A0-941D-0331-0B34ABDF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78425" y="5983708"/>
            <a:ext cx="2000529" cy="33342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6307A5F-5C44-688A-0C86-44033DE60E45}"/>
              </a:ext>
            </a:extLst>
          </p:cNvPr>
          <p:cNvSpPr/>
          <p:nvPr/>
        </p:nvSpPr>
        <p:spPr>
          <a:xfrm>
            <a:off x="3275558" y="2638425"/>
            <a:ext cx="7216096" cy="3048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Румянцев Денис Андреевич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itchFamily="18" charset="0"/>
              </a:rPr>
              <a:t>старший инструктор-методист филиала ЦРВСП в Тюменской области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err="1">
                <a:latin typeface="Times New Roman" panose="02020603050405020304" pitchFamily="18" charset="0"/>
                <a:cs typeface="Times New Roman" pitchFamily="18" charset="0"/>
              </a:rPr>
              <a:t>Фенёв</a:t>
            </a:r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 Роман Павлович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itchFamily="18" charset="0"/>
              </a:rPr>
              <a:t>старший инструктор-методист филиала ЦРВСП в Белгородской области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8610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660339" y="192440"/>
            <a:ext cx="265430" cy="751840"/>
            <a:chOff x="9660339" y="192440"/>
            <a:chExt cx="265430" cy="751840"/>
          </a:xfrm>
        </p:grpSpPr>
        <p:sp>
          <p:nvSpPr>
            <p:cNvPr id="6" name="object 6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solidFill>
              <a:srgbClr val="94A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ln w="5156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365820" y="6754271"/>
            <a:ext cx="3331845" cy="561340"/>
            <a:chOff x="7365820" y="6754271"/>
            <a:chExt cx="3331845" cy="561340"/>
          </a:xfrm>
        </p:grpSpPr>
        <p:sp>
          <p:nvSpPr>
            <p:cNvPr id="12" name="object 12"/>
            <p:cNvSpPr/>
            <p:nvPr/>
          </p:nvSpPr>
          <p:spPr>
            <a:xfrm>
              <a:off x="9499333" y="6757034"/>
              <a:ext cx="1193165" cy="103505"/>
            </a:xfrm>
            <a:custGeom>
              <a:avLst/>
              <a:gdLst/>
              <a:ahLst/>
              <a:cxnLst/>
              <a:rect l="l" t="t" r="r" b="b"/>
              <a:pathLst>
                <a:path w="1193165" h="103504">
                  <a:moveTo>
                    <a:pt x="94132" y="0"/>
                  </a:moveTo>
                  <a:lnTo>
                    <a:pt x="48018" y="0"/>
                  </a:lnTo>
                  <a:lnTo>
                    <a:pt x="0" y="25679"/>
                  </a:lnTo>
                  <a:lnTo>
                    <a:pt x="0" y="77482"/>
                  </a:lnTo>
                  <a:lnTo>
                    <a:pt x="48018" y="103162"/>
                  </a:lnTo>
                  <a:lnTo>
                    <a:pt x="94132" y="103162"/>
                  </a:lnTo>
                  <a:lnTo>
                    <a:pt x="32334" y="74168"/>
                  </a:lnTo>
                  <a:lnTo>
                    <a:pt x="32334" y="28524"/>
                  </a:lnTo>
                  <a:lnTo>
                    <a:pt x="94132" y="0"/>
                  </a:lnTo>
                  <a:close/>
                </a:path>
                <a:path w="1193165" h="103504">
                  <a:moveTo>
                    <a:pt x="188264" y="0"/>
                  </a:moveTo>
                  <a:lnTo>
                    <a:pt x="142151" y="0"/>
                  </a:lnTo>
                  <a:lnTo>
                    <a:pt x="94132" y="25679"/>
                  </a:lnTo>
                  <a:lnTo>
                    <a:pt x="94132" y="77482"/>
                  </a:lnTo>
                  <a:lnTo>
                    <a:pt x="142151" y="103162"/>
                  </a:lnTo>
                  <a:lnTo>
                    <a:pt x="188264" y="103162"/>
                  </a:lnTo>
                  <a:lnTo>
                    <a:pt x="126466" y="74168"/>
                  </a:lnTo>
                  <a:lnTo>
                    <a:pt x="126466" y="28524"/>
                  </a:lnTo>
                  <a:lnTo>
                    <a:pt x="188264" y="0"/>
                  </a:lnTo>
                  <a:close/>
                </a:path>
                <a:path w="1193165" h="103504">
                  <a:moveTo>
                    <a:pt x="287439" y="0"/>
                  </a:moveTo>
                  <a:lnTo>
                    <a:pt x="241325" y="0"/>
                  </a:lnTo>
                  <a:lnTo>
                    <a:pt x="193306" y="25679"/>
                  </a:lnTo>
                  <a:lnTo>
                    <a:pt x="193306" y="77482"/>
                  </a:lnTo>
                  <a:lnTo>
                    <a:pt x="241325" y="103162"/>
                  </a:lnTo>
                  <a:lnTo>
                    <a:pt x="287439" y="103162"/>
                  </a:lnTo>
                  <a:lnTo>
                    <a:pt x="225640" y="74168"/>
                  </a:lnTo>
                  <a:lnTo>
                    <a:pt x="225640" y="28524"/>
                  </a:lnTo>
                  <a:lnTo>
                    <a:pt x="287439" y="0"/>
                  </a:lnTo>
                  <a:close/>
                </a:path>
                <a:path w="1193165" h="103504">
                  <a:moveTo>
                    <a:pt x="381571" y="0"/>
                  </a:moveTo>
                  <a:lnTo>
                    <a:pt x="335457" y="0"/>
                  </a:lnTo>
                  <a:lnTo>
                    <a:pt x="287439" y="25679"/>
                  </a:lnTo>
                  <a:lnTo>
                    <a:pt x="287439" y="77482"/>
                  </a:lnTo>
                  <a:lnTo>
                    <a:pt x="335457" y="103162"/>
                  </a:lnTo>
                  <a:lnTo>
                    <a:pt x="381571" y="103162"/>
                  </a:lnTo>
                  <a:lnTo>
                    <a:pt x="319773" y="74168"/>
                  </a:lnTo>
                  <a:lnTo>
                    <a:pt x="319773" y="28524"/>
                  </a:lnTo>
                  <a:lnTo>
                    <a:pt x="381571" y="0"/>
                  </a:lnTo>
                  <a:close/>
                </a:path>
                <a:path w="1193165" h="103504">
                  <a:moveTo>
                    <a:pt x="475703" y="0"/>
                  </a:moveTo>
                  <a:lnTo>
                    <a:pt x="429590" y="0"/>
                  </a:lnTo>
                  <a:lnTo>
                    <a:pt x="381571" y="25679"/>
                  </a:lnTo>
                  <a:lnTo>
                    <a:pt x="381571" y="77482"/>
                  </a:lnTo>
                  <a:lnTo>
                    <a:pt x="429590" y="103162"/>
                  </a:lnTo>
                  <a:lnTo>
                    <a:pt x="475703" y="103162"/>
                  </a:lnTo>
                  <a:lnTo>
                    <a:pt x="413905" y="74168"/>
                  </a:lnTo>
                  <a:lnTo>
                    <a:pt x="413905" y="28524"/>
                  </a:lnTo>
                  <a:lnTo>
                    <a:pt x="475703" y="0"/>
                  </a:lnTo>
                  <a:close/>
                </a:path>
                <a:path w="1193165" h="103504">
                  <a:moveTo>
                    <a:pt x="574890" y="0"/>
                  </a:moveTo>
                  <a:lnTo>
                    <a:pt x="528777" y="0"/>
                  </a:lnTo>
                  <a:lnTo>
                    <a:pt x="480758" y="25679"/>
                  </a:lnTo>
                  <a:lnTo>
                    <a:pt x="480758" y="77482"/>
                  </a:lnTo>
                  <a:lnTo>
                    <a:pt x="528777" y="103162"/>
                  </a:lnTo>
                  <a:lnTo>
                    <a:pt x="574890" y="103162"/>
                  </a:lnTo>
                  <a:lnTo>
                    <a:pt x="513092" y="74168"/>
                  </a:lnTo>
                  <a:lnTo>
                    <a:pt x="513092" y="28524"/>
                  </a:lnTo>
                  <a:lnTo>
                    <a:pt x="574890" y="0"/>
                  </a:lnTo>
                  <a:close/>
                </a:path>
                <a:path w="1193165" h="103504">
                  <a:moveTo>
                    <a:pt x="669023" y="0"/>
                  </a:moveTo>
                  <a:lnTo>
                    <a:pt x="622909" y="0"/>
                  </a:lnTo>
                  <a:lnTo>
                    <a:pt x="574890" y="25679"/>
                  </a:lnTo>
                  <a:lnTo>
                    <a:pt x="574890" y="77482"/>
                  </a:lnTo>
                  <a:lnTo>
                    <a:pt x="622909" y="103162"/>
                  </a:lnTo>
                  <a:lnTo>
                    <a:pt x="669023" y="103162"/>
                  </a:lnTo>
                  <a:lnTo>
                    <a:pt x="607225" y="74168"/>
                  </a:lnTo>
                  <a:lnTo>
                    <a:pt x="607225" y="28524"/>
                  </a:lnTo>
                  <a:lnTo>
                    <a:pt x="669023" y="0"/>
                  </a:lnTo>
                  <a:close/>
                </a:path>
                <a:path w="1193165" h="103504">
                  <a:moveTo>
                    <a:pt x="763143" y="0"/>
                  </a:moveTo>
                  <a:lnTo>
                    <a:pt x="717029" y="0"/>
                  </a:lnTo>
                  <a:lnTo>
                    <a:pt x="669010" y="25679"/>
                  </a:lnTo>
                  <a:lnTo>
                    <a:pt x="669010" y="77482"/>
                  </a:lnTo>
                  <a:lnTo>
                    <a:pt x="717029" y="103162"/>
                  </a:lnTo>
                  <a:lnTo>
                    <a:pt x="763143" y="103162"/>
                  </a:lnTo>
                  <a:lnTo>
                    <a:pt x="701344" y="74168"/>
                  </a:lnTo>
                  <a:lnTo>
                    <a:pt x="701344" y="28524"/>
                  </a:lnTo>
                  <a:lnTo>
                    <a:pt x="763143" y="0"/>
                  </a:lnTo>
                  <a:close/>
                </a:path>
                <a:path w="1193165" h="103504">
                  <a:moveTo>
                    <a:pt x="862330" y="0"/>
                  </a:moveTo>
                  <a:lnTo>
                    <a:pt x="816216" y="0"/>
                  </a:lnTo>
                  <a:lnTo>
                    <a:pt x="768197" y="25679"/>
                  </a:lnTo>
                  <a:lnTo>
                    <a:pt x="768197" y="77482"/>
                  </a:lnTo>
                  <a:lnTo>
                    <a:pt x="816216" y="103162"/>
                  </a:lnTo>
                  <a:lnTo>
                    <a:pt x="862330" y="103162"/>
                  </a:lnTo>
                  <a:lnTo>
                    <a:pt x="800531" y="74168"/>
                  </a:lnTo>
                  <a:lnTo>
                    <a:pt x="800531" y="28524"/>
                  </a:lnTo>
                  <a:lnTo>
                    <a:pt x="862330" y="0"/>
                  </a:lnTo>
                  <a:close/>
                </a:path>
                <a:path w="1193165" h="103504">
                  <a:moveTo>
                    <a:pt x="956462" y="0"/>
                  </a:moveTo>
                  <a:lnTo>
                    <a:pt x="910348" y="0"/>
                  </a:lnTo>
                  <a:lnTo>
                    <a:pt x="862330" y="25679"/>
                  </a:lnTo>
                  <a:lnTo>
                    <a:pt x="862330" y="77482"/>
                  </a:lnTo>
                  <a:lnTo>
                    <a:pt x="910348" y="103162"/>
                  </a:lnTo>
                  <a:lnTo>
                    <a:pt x="956462" y="103162"/>
                  </a:lnTo>
                  <a:lnTo>
                    <a:pt x="894664" y="74168"/>
                  </a:lnTo>
                  <a:lnTo>
                    <a:pt x="894664" y="28524"/>
                  </a:lnTo>
                  <a:lnTo>
                    <a:pt x="956462" y="0"/>
                  </a:lnTo>
                  <a:close/>
                </a:path>
                <a:path w="1193165" h="103504">
                  <a:moveTo>
                    <a:pt x="1050594" y="0"/>
                  </a:moveTo>
                  <a:lnTo>
                    <a:pt x="1004481" y="0"/>
                  </a:lnTo>
                  <a:lnTo>
                    <a:pt x="956462" y="25679"/>
                  </a:lnTo>
                  <a:lnTo>
                    <a:pt x="956462" y="77482"/>
                  </a:lnTo>
                  <a:lnTo>
                    <a:pt x="1004481" y="103162"/>
                  </a:lnTo>
                  <a:lnTo>
                    <a:pt x="1050594" y="103162"/>
                  </a:lnTo>
                  <a:lnTo>
                    <a:pt x="988796" y="74168"/>
                  </a:lnTo>
                  <a:lnTo>
                    <a:pt x="988796" y="28524"/>
                  </a:lnTo>
                  <a:lnTo>
                    <a:pt x="1050594" y="0"/>
                  </a:lnTo>
                  <a:close/>
                </a:path>
                <a:path w="1193165" h="103504">
                  <a:moveTo>
                    <a:pt x="1149781" y="0"/>
                  </a:moveTo>
                  <a:lnTo>
                    <a:pt x="1103668" y="0"/>
                  </a:lnTo>
                  <a:lnTo>
                    <a:pt x="1055649" y="25679"/>
                  </a:lnTo>
                  <a:lnTo>
                    <a:pt x="1055649" y="77482"/>
                  </a:lnTo>
                  <a:lnTo>
                    <a:pt x="1103668" y="103162"/>
                  </a:lnTo>
                  <a:lnTo>
                    <a:pt x="1149781" y="103162"/>
                  </a:lnTo>
                  <a:lnTo>
                    <a:pt x="1087983" y="74168"/>
                  </a:lnTo>
                  <a:lnTo>
                    <a:pt x="1087983" y="28524"/>
                  </a:lnTo>
                  <a:lnTo>
                    <a:pt x="1149781" y="0"/>
                  </a:lnTo>
                  <a:close/>
                </a:path>
                <a:path w="1193165" h="103504">
                  <a:moveTo>
                    <a:pt x="1192669" y="2743"/>
                  </a:moveTo>
                  <a:lnTo>
                    <a:pt x="1149769" y="25679"/>
                  </a:lnTo>
                  <a:lnTo>
                    <a:pt x="1149769" y="77482"/>
                  </a:lnTo>
                  <a:lnTo>
                    <a:pt x="1192669" y="100418"/>
                  </a:lnTo>
                  <a:lnTo>
                    <a:pt x="1192669" y="79121"/>
                  </a:lnTo>
                  <a:lnTo>
                    <a:pt x="1182103" y="74168"/>
                  </a:lnTo>
                  <a:lnTo>
                    <a:pt x="1182103" y="28524"/>
                  </a:lnTo>
                  <a:lnTo>
                    <a:pt x="1192669" y="23647"/>
                  </a:lnTo>
                  <a:lnTo>
                    <a:pt x="1192669" y="2743"/>
                  </a:lnTo>
                  <a:close/>
                </a:path>
              </a:pathLst>
            </a:custGeom>
            <a:solidFill>
              <a:srgbClr val="949A8A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1002" y="6918411"/>
              <a:ext cx="3321050" cy="165735"/>
            </a:xfrm>
            <a:custGeom>
              <a:avLst/>
              <a:gdLst/>
              <a:ahLst/>
              <a:cxnLst/>
              <a:rect l="l" t="t" r="r" b="b"/>
              <a:pathLst>
                <a:path w="3321050" h="165734">
                  <a:moveTo>
                    <a:pt x="3321000" y="0"/>
                  </a:moveTo>
                  <a:lnTo>
                    <a:pt x="2003018" y="0"/>
                  </a:lnTo>
                  <a:lnTo>
                    <a:pt x="1590116" y="165125"/>
                  </a:lnTo>
                  <a:lnTo>
                    <a:pt x="0" y="165125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8159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43" y="309359"/>
                  </a:moveTo>
                  <a:lnTo>
                    <a:pt x="1043139" y="309359"/>
                  </a:lnTo>
                  <a:lnTo>
                    <a:pt x="676808" y="165354"/>
                  </a:lnTo>
                  <a:lnTo>
                    <a:pt x="0" y="165354"/>
                  </a:lnTo>
                  <a:lnTo>
                    <a:pt x="0" y="87744"/>
                  </a:lnTo>
                  <a:lnTo>
                    <a:pt x="223202" y="0"/>
                  </a:lnTo>
                  <a:lnTo>
                    <a:pt x="1613843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8165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37" y="0"/>
                  </a:moveTo>
                  <a:lnTo>
                    <a:pt x="223189" y="0"/>
                  </a:lnTo>
                  <a:lnTo>
                    <a:pt x="0" y="87744"/>
                  </a:lnTo>
                  <a:lnTo>
                    <a:pt x="0" y="165354"/>
                  </a:lnTo>
                  <a:lnTo>
                    <a:pt x="676795" y="165354"/>
                  </a:lnTo>
                  <a:lnTo>
                    <a:pt x="1043127" y="309359"/>
                  </a:lnTo>
                  <a:lnTo>
                    <a:pt x="1613837" y="309359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0820" y="6759453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2132698" y="10223"/>
                  </a:moveTo>
                  <a:lnTo>
                    <a:pt x="2132698" y="0"/>
                  </a:lnTo>
                  <a:lnTo>
                    <a:pt x="1835315" y="0"/>
                  </a:lnTo>
                  <a:lnTo>
                    <a:pt x="1458048" y="161569"/>
                  </a:lnTo>
                  <a:lnTo>
                    <a:pt x="214452" y="161569"/>
                  </a:lnTo>
                  <a:lnTo>
                    <a:pt x="0" y="281901"/>
                  </a:lnTo>
                  <a:lnTo>
                    <a:pt x="1509420" y="281901"/>
                  </a:lnTo>
                  <a:lnTo>
                    <a:pt x="1949881" y="100723"/>
                  </a:lnTo>
                  <a:lnTo>
                    <a:pt x="2132698" y="100723"/>
                  </a:lnTo>
                  <a:lnTo>
                    <a:pt x="2132698" y="88087"/>
                  </a:lnTo>
                  <a:lnTo>
                    <a:pt x="2108339" y="75057"/>
                  </a:lnTo>
                  <a:lnTo>
                    <a:pt x="2108339" y="23253"/>
                  </a:lnTo>
                  <a:lnTo>
                    <a:pt x="2132698" y="10223"/>
                  </a:lnTo>
                  <a:close/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1006" y="7115931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1701495" y="50406"/>
                  </a:moveTo>
                  <a:lnTo>
                    <a:pt x="1289291" y="50406"/>
                  </a:lnTo>
                  <a:lnTo>
                    <a:pt x="1168692" y="0"/>
                  </a:ln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2835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2574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22312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51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2178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152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126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100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73120" y="405169"/>
            <a:ext cx="58719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0"/>
              </a:spcBef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наведения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3</a:t>
            </a:fld>
            <a:endParaRPr spc="-55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27300" y="1540662"/>
            <a:ext cx="4993966" cy="1554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Helvetica" pitchFamily="2" charset="0"/>
              </a:rPr>
              <a:t>Придание каналу ствола оружия определенного положения в пространстве для поражения цели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2298700" y="3095625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251700" y="3095625"/>
            <a:ext cx="570089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74700" y="3781425"/>
            <a:ext cx="3733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Принятие изготовки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804629" y="3781425"/>
            <a:ext cx="3733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Удержание оружия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04629" y="4874723"/>
            <a:ext cx="418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-Способ «Район колебаний»</a:t>
            </a:r>
          </a:p>
          <a:p>
            <a:pPr algn="l"/>
            <a:r>
              <a:rPr lang="ru-RU" dirty="0"/>
              <a:t>-Способ «Контролируемый завод»</a:t>
            </a:r>
          </a:p>
          <a:p>
            <a:pPr algn="l"/>
            <a:r>
              <a:rPr lang="ru-RU" dirty="0"/>
              <a:t>-Способ «Сопровождения цели»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0133" y="4874723"/>
            <a:ext cx="418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-Подготовка оружия к выстрелу</a:t>
            </a:r>
          </a:p>
          <a:p>
            <a:pPr algn="l"/>
            <a:r>
              <a:rPr lang="ru-RU" dirty="0"/>
              <a:t>-Принятие положения для стрельбы</a:t>
            </a:r>
          </a:p>
          <a:p>
            <a:pPr algn="l"/>
            <a:r>
              <a:rPr lang="ru-RU" dirty="0"/>
              <a:t>-Формирование хвата</a:t>
            </a:r>
          </a:p>
        </p:txBody>
      </p:sp>
    </p:spTree>
    <p:extLst>
      <p:ext uri="{BB962C8B-B14F-4D97-AF65-F5344CB8AC3E}">
        <p14:creationId xmlns:p14="http://schemas.microsoft.com/office/powerpoint/2010/main" val="39490699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ОП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/>
          <a:stretch/>
        </p:blipFill>
        <p:spPr bwMode="auto">
          <a:xfrm>
            <a:off x="25951" y="1571625"/>
            <a:ext cx="1064149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5700" y="428625"/>
            <a:ext cx="58674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ts val="100"/>
              </a:spcBef>
              <a:defRPr sz="2800" b="1" i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Century Gothic"/>
              </a:defRPr>
            </a:lvl1pPr>
          </a:lstStyle>
          <a:p>
            <a:r>
              <a:rPr lang="ru-RU" dirty="0"/>
              <a:t>Основы производства выстрела</a:t>
            </a:r>
          </a:p>
        </p:txBody>
      </p:sp>
    </p:spTree>
    <p:extLst>
      <p:ext uri="{BB962C8B-B14F-4D97-AF65-F5344CB8AC3E}">
        <p14:creationId xmlns:p14="http://schemas.microsoft.com/office/powerpoint/2010/main" val="252598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352425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наведения</a:t>
            </a:r>
          </a:p>
        </p:txBody>
      </p:sp>
      <p:pic>
        <p:nvPicPr>
          <p:cNvPr id="2050" name="Picture 2" descr="C:\Users\user\Desktop\ООП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1587"/>
          <a:stretch/>
        </p:blipFill>
        <p:spPr bwMode="auto">
          <a:xfrm>
            <a:off x="103414" y="1419225"/>
            <a:ext cx="1047689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ОП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2703"/>
          <a:stretch/>
        </p:blipFill>
        <p:spPr bwMode="auto">
          <a:xfrm>
            <a:off x="1079500" y="1147082"/>
            <a:ext cx="8686800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42862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прицеливания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45084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0">
            <a:extLst>
              <a:ext uri="{FF2B5EF4-FFF2-40B4-BE49-F238E27FC236}">
                <a16:creationId xmlns:a16="http://schemas.microsoft.com/office/drawing/2014/main" id="{F282DC99-A065-9D29-84D6-D58A4D3EB5FA}"/>
              </a:ext>
            </a:extLst>
          </p:cNvPr>
          <p:cNvSpPr txBox="1"/>
          <p:nvPr/>
        </p:nvSpPr>
        <p:spPr>
          <a:xfrm>
            <a:off x="198742" y="7051536"/>
            <a:ext cx="514795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endParaRPr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4098" name="Picture 2" descr="C:\Users\user\Desktop\ООП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761"/>
          <a:stretch/>
        </p:blipFill>
        <p:spPr bwMode="auto">
          <a:xfrm>
            <a:off x="0" y="1608933"/>
            <a:ext cx="10693400" cy="52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6300" y="43856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прицеливания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35042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презентация машук\photo_5287645907711550329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332767"/>
            <a:ext cx="8153400" cy="580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3654BD-A93C-150E-86EB-4FCC1E504DDB}"/>
              </a:ext>
            </a:extLst>
          </p:cNvPr>
          <p:cNvSpPr txBox="1"/>
          <p:nvPr/>
        </p:nvSpPr>
        <p:spPr>
          <a:xfrm>
            <a:off x="1308100" y="42862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Процесс прицеливания</a:t>
            </a:r>
          </a:p>
        </p:txBody>
      </p:sp>
    </p:spTree>
    <p:extLst>
      <p:ext uri="{BB962C8B-B14F-4D97-AF65-F5344CB8AC3E}">
        <p14:creationId xmlns:p14="http://schemas.microsoft.com/office/powerpoint/2010/main" val="105954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презентация машук\r6SbaLOTE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65811"/>
            <a:ext cx="4318474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презентация машук\F1cUl1LI90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114425"/>
            <a:ext cx="3995191" cy="23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презентация машук\H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66" y="3781425"/>
            <a:ext cx="2667000" cy="37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2900" y="428625"/>
            <a:ext cx="5195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Прицельные приспособления, их достоинства и недостатки</a:t>
            </a:r>
          </a:p>
        </p:txBody>
      </p:sp>
    </p:spTree>
    <p:extLst>
      <p:ext uri="{BB962C8B-B14F-4D97-AF65-F5344CB8AC3E}">
        <p14:creationId xmlns:p14="http://schemas.microsoft.com/office/powerpoint/2010/main" val="142455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286</Words>
  <Application>Microsoft Office PowerPoint</Application>
  <PresentationFormat>Custom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SimSun</vt:lpstr>
      <vt:lpstr>Calibri</vt:lpstr>
      <vt:lpstr>Century Gothic</vt:lpstr>
      <vt:lpstr>Helvetica</vt:lpstr>
      <vt:lpstr>Times New Roman</vt:lpstr>
      <vt:lpstr>Trebuchet MS</vt:lpstr>
      <vt:lpstr>Wingdings 3</vt:lpstr>
      <vt:lpstr>Office Theme</vt:lpstr>
      <vt:lpstr>PowerPoint Presentation</vt:lpstr>
      <vt:lpstr>       </vt:lpstr>
      <vt:lpstr>    Процесс наведения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Прямой выстрел и его назначение</vt:lpstr>
      <vt:lpstr>Тест на определение ведущего глаза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word2</cp:lastModifiedBy>
  <cp:revision>53</cp:revision>
  <dcterms:created xsi:type="dcterms:W3CDTF">2024-01-22T16:44:10Z</dcterms:created>
  <dcterms:modified xsi:type="dcterms:W3CDTF">2024-05-11T08:19:04Z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2023-09-20T00:00:00Z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2024-01-22T00:00:00Z</vt:filetime>
  </property>
  <property fmtid="{D5CDD505-2E9C-101B-9397-08002B2CF9AE}" pid="5" name="Producer">
    <vt:lpwstr>Adobe PDF Library 17.0</vt:lpwstr>
  </property>
</Properties>
</file>