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_rels/presentation.xml.rels" ContentType="application/vnd.openxmlformats-package.relationships+xml"/>
  <Override PartName="/ppt/media/image29.jpeg" ContentType="image/jpeg"/>
  <Override PartName="/ppt/media/image28.png" ContentType="image/png"/>
  <Override PartName="/ppt/media/image26.jpeg" ContentType="image/jpeg"/>
  <Override PartName="/ppt/media/image40.png" ContentType="image/png"/>
  <Override PartName="/ppt/media/image25.jpeg" ContentType="image/jpeg"/>
  <Override PartName="/ppt/media/image24.jpeg" ContentType="image/jpeg"/>
  <Override PartName="/ppt/media/image23.jpeg" ContentType="image/jpeg"/>
  <Override PartName="/ppt/media/image10.png" ContentType="image/png"/>
  <Override PartName="/ppt/media/image21.jpeg" ContentType="image/jpeg"/>
  <Override PartName="/ppt/media/image19.jpeg" ContentType="image/jpeg"/>
  <Override PartName="/ppt/media/image20.jpeg" ContentType="image/jpeg"/>
  <Override PartName="/ppt/media/image9.jpeg" ContentType="image/jpeg"/>
  <Override PartName="/ppt/media/image12.jpeg" ContentType="image/jpeg"/>
  <Override PartName="/ppt/media/image4.png" ContentType="image/png"/>
  <Override PartName="/ppt/media/image31.jpeg" ContentType="image/jpeg"/>
  <Override PartName="/ppt/media/image32.jpeg" ContentType="image/jpeg"/>
  <Override PartName="/ppt/media/image13.jpeg" ContentType="image/jpeg"/>
  <Override PartName="/ppt/media/image5.gif" ContentType="image/gif"/>
  <Override PartName="/ppt/media/image33.jpeg" ContentType="image/jpeg"/>
  <Override PartName="/ppt/media/image34.jpeg" ContentType="image/jpeg"/>
  <Override PartName="/ppt/media/image35.jpeg" ContentType="image/jpeg"/>
  <Override PartName="/ppt/media/image3.png" ContentType="image/png"/>
  <Override PartName="/ppt/media/image36.jpeg" ContentType="image/jpeg"/>
  <Override PartName="/ppt/media/image37.jpeg" ContentType="image/jpeg"/>
  <Override PartName="/ppt/media/image39.png" ContentType="image/png"/>
  <Override PartName="/ppt/media/image7.png" ContentType="image/png"/>
  <Override PartName="/ppt/media/image17.jpeg" ContentType="image/jpeg"/>
  <Override PartName="/ppt/media/image1.png" ContentType="image/png"/>
  <Override PartName="/ppt/media/image38.png" ContentType="image/png"/>
  <Override PartName="/ppt/media/image6.png" ContentType="image/png"/>
  <Override PartName="/ppt/media/image11.jpeg" ContentType="image/jpeg"/>
  <Override PartName="/ppt/media/image30.jpeg" ContentType="image/jpeg"/>
  <Override PartName="/ppt/media/image2.png" ContentType="image/png"/>
  <Override PartName="/ppt/media/image22.jpeg" ContentType="image/jpeg"/>
  <Override PartName="/ppt/media/image8.png" ContentType="image/png"/>
  <Override PartName="/ppt/media/image14.jpeg" ContentType="image/jpeg"/>
  <Override PartName="/ppt/media/media27.mp4" ContentType="video/mp4"/>
  <Override PartName="/ppt/media/image15.jpeg" ContentType="image/jpeg"/>
  <Override PartName="/ppt/media/image16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x="10693400" cy="75628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761992F-4554-4C36-9AEE-466FAA9DDA5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DD47ED2-63F8-4749-A046-C95ED1C931D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BA9A573-D09B-4E0C-894D-32B6186005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6D69828-5ED9-4B2E-8B7F-CAF75B9DED3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AC9C49E-2E0A-48B7-AF13-B44A031C590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02080" y="2344320"/>
            <a:ext cx="9088920" cy="126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1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2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3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FA9E82AC-8627-4C6E-A712-6CDCAF56E94C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bg object 23"/>
          <p:cNvSpPr/>
          <p:nvPr/>
        </p:nvSpPr>
        <p:spPr>
          <a:xfrm>
            <a:off x="9499320" y="6757200"/>
            <a:ext cx="1192680" cy="103320"/>
          </a:xfrm>
          <a:custGeom>
            <a:avLst/>
            <a:gdLst>
              <a:gd name="textAreaLeft" fmla="*/ 0 w 1192680"/>
              <a:gd name="textAreaRight" fmla="*/ 1193040 w 119268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1193165" h="103504">
                <a:moveTo>
                  <a:pt x="94132" y="0"/>
                </a:moveTo>
                <a:lnTo>
                  <a:pt x="48018" y="0"/>
                </a:lnTo>
                <a:lnTo>
                  <a:pt x="0" y="25679"/>
                </a:lnTo>
                <a:lnTo>
                  <a:pt x="0" y="77482"/>
                </a:lnTo>
                <a:lnTo>
                  <a:pt x="48018" y="103162"/>
                </a:lnTo>
                <a:lnTo>
                  <a:pt x="94132" y="103162"/>
                </a:lnTo>
                <a:lnTo>
                  <a:pt x="32334" y="74168"/>
                </a:lnTo>
                <a:lnTo>
                  <a:pt x="32334" y="28524"/>
                </a:lnTo>
                <a:lnTo>
                  <a:pt x="94132" y="0"/>
                </a:lnTo>
                <a:close/>
              </a:path>
              <a:path w="1193165" h="103504">
                <a:moveTo>
                  <a:pt x="188264" y="0"/>
                </a:moveTo>
                <a:lnTo>
                  <a:pt x="142151" y="0"/>
                </a:lnTo>
                <a:lnTo>
                  <a:pt x="94132" y="25679"/>
                </a:lnTo>
                <a:lnTo>
                  <a:pt x="94132" y="77482"/>
                </a:lnTo>
                <a:lnTo>
                  <a:pt x="142151" y="103162"/>
                </a:lnTo>
                <a:lnTo>
                  <a:pt x="188264" y="103162"/>
                </a:lnTo>
                <a:lnTo>
                  <a:pt x="126466" y="74168"/>
                </a:lnTo>
                <a:lnTo>
                  <a:pt x="126466" y="28524"/>
                </a:lnTo>
                <a:lnTo>
                  <a:pt x="188264" y="0"/>
                </a:lnTo>
                <a:close/>
              </a:path>
              <a:path w="1193165" h="103504">
                <a:moveTo>
                  <a:pt x="287439" y="0"/>
                </a:moveTo>
                <a:lnTo>
                  <a:pt x="241325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25" y="103162"/>
                </a:lnTo>
                <a:lnTo>
                  <a:pt x="287439" y="103162"/>
                </a:lnTo>
                <a:lnTo>
                  <a:pt x="225640" y="74168"/>
                </a:lnTo>
                <a:lnTo>
                  <a:pt x="225640" y="28524"/>
                </a:lnTo>
                <a:lnTo>
                  <a:pt x="287439" y="0"/>
                </a:lnTo>
                <a:close/>
              </a:path>
              <a:path w="1193165" h="103504">
                <a:moveTo>
                  <a:pt x="381571" y="0"/>
                </a:moveTo>
                <a:lnTo>
                  <a:pt x="335457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57" y="103162"/>
                </a:lnTo>
                <a:lnTo>
                  <a:pt x="381571" y="103162"/>
                </a:lnTo>
                <a:lnTo>
                  <a:pt x="319773" y="74168"/>
                </a:lnTo>
                <a:lnTo>
                  <a:pt x="319773" y="28524"/>
                </a:lnTo>
                <a:lnTo>
                  <a:pt x="381571" y="0"/>
                </a:lnTo>
                <a:close/>
              </a:path>
              <a:path w="1193165" h="103504">
                <a:moveTo>
                  <a:pt x="475703" y="0"/>
                </a:moveTo>
                <a:lnTo>
                  <a:pt x="429590" y="0"/>
                </a:lnTo>
                <a:lnTo>
                  <a:pt x="381571" y="25679"/>
                </a:lnTo>
                <a:lnTo>
                  <a:pt x="381571" y="77482"/>
                </a:lnTo>
                <a:lnTo>
                  <a:pt x="429590" y="103162"/>
                </a:lnTo>
                <a:lnTo>
                  <a:pt x="475703" y="103162"/>
                </a:lnTo>
                <a:lnTo>
                  <a:pt x="413905" y="74168"/>
                </a:lnTo>
                <a:lnTo>
                  <a:pt x="413905" y="28524"/>
                </a:lnTo>
                <a:lnTo>
                  <a:pt x="475703" y="0"/>
                </a:lnTo>
                <a:close/>
              </a:path>
              <a:path w="1193165" h="103504">
                <a:moveTo>
                  <a:pt x="574890" y="0"/>
                </a:moveTo>
                <a:lnTo>
                  <a:pt x="528777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77" y="103162"/>
                </a:lnTo>
                <a:lnTo>
                  <a:pt x="574890" y="103162"/>
                </a:lnTo>
                <a:lnTo>
                  <a:pt x="513092" y="74168"/>
                </a:lnTo>
                <a:lnTo>
                  <a:pt x="513092" y="28524"/>
                </a:lnTo>
                <a:lnTo>
                  <a:pt x="574890" y="0"/>
                </a:lnTo>
                <a:close/>
              </a:path>
              <a:path w="1193165" h="103504">
                <a:moveTo>
                  <a:pt x="669023" y="0"/>
                </a:moveTo>
                <a:lnTo>
                  <a:pt x="622909" y="0"/>
                </a:lnTo>
                <a:lnTo>
                  <a:pt x="574890" y="25679"/>
                </a:lnTo>
                <a:lnTo>
                  <a:pt x="574890" y="77482"/>
                </a:lnTo>
                <a:lnTo>
                  <a:pt x="622909" y="103162"/>
                </a:lnTo>
                <a:lnTo>
                  <a:pt x="669023" y="103162"/>
                </a:lnTo>
                <a:lnTo>
                  <a:pt x="607225" y="74168"/>
                </a:lnTo>
                <a:lnTo>
                  <a:pt x="607225" y="28524"/>
                </a:lnTo>
                <a:lnTo>
                  <a:pt x="669023" y="0"/>
                </a:lnTo>
                <a:close/>
              </a:path>
              <a:path w="1193165" h="103504">
                <a:moveTo>
                  <a:pt x="763143" y="0"/>
                </a:moveTo>
                <a:lnTo>
                  <a:pt x="717029" y="0"/>
                </a:lnTo>
                <a:lnTo>
                  <a:pt x="669010" y="25679"/>
                </a:lnTo>
                <a:lnTo>
                  <a:pt x="669010" y="77482"/>
                </a:lnTo>
                <a:lnTo>
                  <a:pt x="717029" y="103162"/>
                </a:lnTo>
                <a:lnTo>
                  <a:pt x="763143" y="103162"/>
                </a:lnTo>
                <a:lnTo>
                  <a:pt x="701344" y="74168"/>
                </a:lnTo>
                <a:lnTo>
                  <a:pt x="701344" y="28524"/>
                </a:lnTo>
                <a:lnTo>
                  <a:pt x="763143" y="0"/>
                </a:lnTo>
                <a:close/>
              </a:path>
              <a:path w="1193165" h="103504">
                <a:moveTo>
                  <a:pt x="862330" y="0"/>
                </a:moveTo>
                <a:lnTo>
                  <a:pt x="816216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16" y="103162"/>
                </a:lnTo>
                <a:lnTo>
                  <a:pt x="862330" y="103162"/>
                </a:lnTo>
                <a:lnTo>
                  <a:pt x="800531" y="74168"/>
                </a:lnTo>
                <a:lnTo>
                  <a:pt x="800531" y="28524"/>
                </a:lnTo>
                <a:lnTo>
                  <a:pt x="862330" y="0"/>
                </a:lnTo>
                <a:close/>
              </a:path>
              <a:path w="1193165" h="103504">
                <a:moveTo>
                  <a:pt x="956462" y="0"/>
                </a:moveTo>
                <a:lnTo>
                  <a:pt x="910348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48" y="103162"/>
                </a:lnTo>
                <a:lnTo>
                  <a:pt x="956462" y="103162"/>
                </a:lnTo>
                <a:lnTo>
                  <a:pt x="894664" y="74168"/>
                </a:lnTo>
                <a:lnTo>
                  <a:pt x="894664" y="28524"/>
                </a:lnTo>
                <a:lnTo>
                  <a:pt x="956462" y="0"/>
                </a:lnTo>
                <a:close/>
              </a:path>
              <a:path w="1193165" h="103504">
                <a:moveTo>
                  <a:pt x="1050594" y="0"/>
                </a:moveTo>
                <a:lnTo>
                  <a:pt x="1004481" y="0"/>
                </a:lnTo>
                <a:lnTo>
                  <a:pt x="956462" y="25679"/>
                </a:lnTo>
                <a:lnTo>
                  <a:pt x="956462" y="77482"/>
                </a:lnTo>
                <a:lnTo>
                  <a:pt x="1004481" y="103162"/>
                </a:lnTo>
                <a:lnTo>
                  <a:pt x="1050594" y="103162"/>
                </a:lnTo>
                <a:lnTo>
                  <a:pt x="988796" y="74168"/>
                </a:lnTo>
                <a:lnTo>
                  <a:pt x="988796" y="28524"/>
                </a:lnTo>
                <a:lnTo>
                  <a:pt x="1050594" y="0"/>
                </a:lnTo>
                <a:close/>
              </a:path>
              <a:path w="1193165" h="103504">
                <a:moveTo>
                  <a:pt x="1149781" y="0"/>
                </a:moveTo>
                <a:lnTo>
                  <a:pt x="1103668" y="0"/>
                </a:lnTo>
                <a:lnTo>
                  <a:pt x="1055649" y="25679"/>
                </a:lnTo>
                <a:lnTo>
                  <a:pt x="1055649" y="77482"/>
                </a:lnTo>
                <a:lnTo>
                  <a:pt x="1103668" y="103162"/>
                </a:lnTo>
                <a:lnTo>
                  <a:pt x="1149781" y="103162"/>
                </a:lnTo>
                <a:lnTo>
                  <a:pt x="1087983" y="74168"/>
                </a:lnTo>
                <a:lnTo>
                  <a:pt x="1087983" y="28524"/>
                </a:lnTo>
                <a:lnTo>
                  <a:pt x="1149781" y="0"/>
                </a:lnTo>
                <a:close/>
              </a:path>
              <a:path w="1193165" h="103504">
                <a:moveTo>
                  <a:pt x="1192669" y="2743"/>
                </a:moveTo>
                <a:lnTo>
                  <a:pt x="1149769" y="25679"/>
                </a:lnTo>
                <a:lnTo>
                  <a:pt x="1149769" y="77482"/>
                </a:lnTo>
                <a:lnTo>
                  <a:pt x="1192669" y="100418"/>
                </a:lnTo>
                <a:lnTo>
                  <a:pt x="1192669" y="79121"/>
                </a:lnTo>
                <a:lnTo>
                  <a:pt x="1182103" y="74168"/>
                </a:lnTo>
                <a:lnTo>
                  <a:pt x="1182103" y="28524"/>
                </a:lnTo>
                <a:lnTo>
                  <a:pt x="1192669" y="23647"/>
                </a:lnTo>
                <a:lnTo>
                  <a:pt x="1192669" y="2743"/>
                </a:lnTo>
                <a:close/>
              </a:path>
            </a:pathLst>
          </a:custGeom>
          <a:solidFill>
            <a:srgbClr val="949a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bg object 24"/>
          <p:cNvSpPr/>
          <p:nvPr/>
        </p:nvSpPr>
        <p:spPr>
          <a:xfrm>
            <a:off x="7371000" y="6918480"/>
            <a:ext cx="3320640" cy="165240"/>
          </a:xfrm>
          <a:custGeom>
            <a:avLst/>
            <a:gdLst>
              <a:gd name="textAreaLeft" fmla="*/ 0 w 3320640"/>
              <a:gd name="textAreaRight" fmla="*/ 3321000 w 332064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3321050" h="165734">
                <a:moveTo>
                  <a:pt x="3321000" y="0"/>
                </a:move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bg object 25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43" y="309359"/>
                </a:moveTo>
                <a:lnTo>
                  <a:pt x="1043139" y="309359"/>
                </a:lnTo>
                <a:lnTo>
                  <a:pt x="676808" y="165354"/>
                </a:lnTo>
                <a:lnTo>
                  <a:pt x="0" y="165354"/>
                </a:lnTo>
                <a:lnTo>
                  <a:pt x="0" y="87744"/>
                </a:lnTo>
                <a:lnTo>
                  <a:pt x="223202" y="0"/>
                </a:lnTo>
                <a:lnTo>
                  <a:pt x="1613843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bg object 26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37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4"/>
                </a:lnTo>
                <a:lnTo>
                  <a:pt x="676795" y="165354"/>
                </a:lnTo>
                <a:lnTo>
                  <a:pt x="1043127" y="309359"/>
                </a:lnTo>
                <a:lnTo>
                  <a:pt x="1613837" y="309359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bg object 27"/>
          <p:cNvSpPr/>
          <p:nvPr/>
        </p:nvSpPr>
        <p:spPr>
          <a:xfrm>
            <a:off x="7390800" y="675936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7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bg object 28"/>
          <p:cNvSpPr/>
          <p:nvPr/>
        </p:nvSpPr>
        <p:spPr>
          <a:xfrm>
            <a:off x="7371000" y="711576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bg object 29"/>
          <p:cNvSpPr/>
          <p:nvPr/>
        </p:nvSpPr>
        <p:spPr>
          <a:xfrm>
            <a:off x="84229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bg object 30"/>
          <p:cNvSpPr/>
          <p:nvPr/>
        </p:nvSpPr>
        <p:spPr>
          <a:xfrm>
            <a:off x="827244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bg object 31"/>
          <p:cNvSpPr/>
          <p:nvPr/>
        </p:nvSpPr>
        <p:spPr>
          <a:xfrm>
            <a:off x="81223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bg object 32"/>
          <p:cNvSpPr/>
          <p:nvPr/>
        </p:nvSpPr>
        <p:spPr>
          <a:xfrm>
            <a:off x="79722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bg object 33"/>
          <p:cNvSpPr/>
          <p:nvPr/>
        </p:nvSpPr>
        <p:spPr>
          <a:xfrm>
            <a:off x="78217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bg object 34"/>
          <p:cNvSpPr/>
          <p:nvPr/>
        </p:nvSpPr>
        <p:spPr>
          <a:xfrm>
            <a:off x="76716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bg object 35"/>
          <p:cNvSpPr/>
          <p:nvPr/>
        </p:nvSpPr>
        <p:spPr>
          <a:xfrm>
            <a:off x="75211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bg object 36"/>
          <p:cNvSpPr/>
          <p:nvPr/>
        </p:nvSpPr>
        <p:spPr>
          <a:xfrm>
            <a:off x="73710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919400" y="2151000"/>
            <a:ext cx="50515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4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5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E0DF9B51-C8AA-4DF1-AAF5-19A218B8598E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3460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50728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ftr" idx="7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dt" idx="8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9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C2CBA66A-51BC-4882-A497-8541585AE9C2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bg object 16"/>
          <p:cNvSpPr/>
          <p:nvPr/>
        </p:nvSpPr>
        <p:spPr>
          <a:xfrm>
            <a:off x="4411080" y="4479840"/>
            <a:ext cx="1869840" cy="1872720"/>
          </a:xfrm>
          <a:custGeom>
            <a:avLst/>
            <a:gdLst>
              <a:gd name="textAreaLeft" fmla="*/ 0 w 1869840"/>
              <a:gd name="textAreaRight" fmla="*/ 1870200 w 1869840"/>
              <a:gd name="textAreaTop" fmla="*/ 0 h 1872720"/>
              <a:gd name="textAreaBottom" fmla="*/ 1873080 h 1872720"/>
            </a:gdLst>
            <a:ahLst/>
            <a:rect l="textAreaLeft" t="textAreaTop" r="textAreaRight" b="textAreaBottom"/>
            <a:pathLst>
              <a:path w="1870075" h="1873250">
                <a:moveTo>
                  <a:pt x="1869897" y="0"/>
                </a:moveTo>
                <a:lnTo>
                  <a:pt x="0" y="0"/>
                </a:lnTo>
                <a:lnTo>
                  <a:pt x="0" y="1872678"/>
                </a:lnTo>
                <a:lnTo>
                  <a:pt x="1869897" y="1872678"/>
                </a:lnTo>
                <a:lnTo>
                  <a:pt x="1869897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bg object 17"/>
          <p:cNvSpPr/>
          <p:nvPr/>
        </p:nvSpPr>
        <p:spPr>
          <a:xfrm>
            <a:off x="229320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4" h="151129">
                <a:moveTo>
                  <a:pt x="446316" y="0"/>
                </a:moveTo>
                <a:lnTo>
                  <a:pt x="292506" y="0"/>
                </a:lnTo>
                <a:lnTo>
                  <a:pt x="0" y="150533"/>
                </a:lnTo>
                <a:lnTo>
                  <a:pt x="153809" y="150533"/>
                </a:lnTo>
                <a:lnTo>
                  <a:pt x="446316" y="0"/>
                </a:lnTo>
                <a:close/>
              </a:path>
              <a:path w="906144" h="151129">
                <a:moveTo>
                  <a:pt x="671791" y="0"/>
                </a:moveTo>
                <a:lnTo>
                  <a:pt x="517982" y="0"/>
                </a:lnTo>
                <a:lnTo>
                  <a:pt x="225475" y="150533"/>
                </a:lnTo>
                <a:lnTo>
                  <a:pt x="379285" y="150533"/>
                </a:lnTo>
                <a:lnTo>
                  <a:pt x="671791" y="0"/>
                </a:lnTo>
                <a:close/>
              </a:path>
              <a:path w="906144" h="151129">
                <a:moveTo>
                  <a:pt x="905852" y="0"/>
                </a:moveTo>
                <a:lnTo>
                  <a:pt x="752043" y="0"/>
                </a:lnTo>
                <a:lnTo>
                  <a:pt x="459536" y="150533"/>
                </a:lnTo>
                <a:lnTo>
                  <a:pt x="613346" y="150533"/>
                </a:lnTo>
                <a:lnTo>
                  <a:pt x="905852" y="0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bg object 18"/>
          <p:cNvSpPr/>
          <p:nvPr/>
        </p:nvSpPr>
        <p:spPr>
          <a:xfrm>
            <a:off x="2978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bg object 19"/>
          <p:cNvSpPr/>
          <p:nvPr/>
        </p:nvSpPr>
        <p:spPr>
          <a:xfrm>
            <a:off x="3212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bg object 20"/>
          <p:cNvSpPr/>
          <p:nvPr/>
        </p:nvSpPr>
        <p:spPr>
          <a:xfrm>
            <a:off x="2284920" y="3499200"/>
            <a:ext cx="1388520" cy="183240"/>
          </a:xfrm>
          <a:custGeom>
            <a:avLst/>
            <a:gdLst>
              <a:gd name="textAreaLeft" fmla="*/ 0 w 1388520"/>
              <a:gd name="textAreaRight" fmla="*/ 1388880 w 138852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8745" h="183514">
                <a:moveTo>
                  <a:pt x="1388452" y="0"/>
                </a:moveTo>
                <a:lnTo>
                  <a:pt x="0" y="0"/>
                </a:lnTo>
                <a:lnTo>
                  <a:pt x="0" y="183197"/>
                </a:lnTo>
                <a:lnTo>
                  <a:pt x="1388452" y="183197"/>
                </a:lnTo>
                <a:lnTo>
                  <a:pt x="1388452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bg object 21"/>
          <p:cNvSpPr/>
          <p:nvPr/>
        </p:nvSpPr>
        <p:spPr>
          <a:xfrm>
            <a:off x="749304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5" h="151129">
                <a:moveTo>
                  <a:pt x="446316" y="150533"/>
                </a:moveTo>
                <a:lnTo>
                  <a:pt x="153809" y="0"/>
                </a:lnTo>
                <a:lnTo>
                  <a:pt x="0" y="0"/>
                </a:lnTo>
                <a:lnTo>
                  <a:pt x="292506" y="150533"/>
                </a:lnTo>
                <a:lnTo>
                  <a:pt x="446316" y="150533"/>
                </a:lnTo>
                <a:close/>
              </a:path>
              <a:path w="906145" h="151129">
                <a:moveTo>
                  <a:pt x="680364" y="150533"/>
                </a:moveTo>
                <a:lnTo>
                  <a:pt x="387858" y="0"/>
                </a:lnTo>
                <a:lnTo>
                  <a:pt x="234048" y="0"/>
                </a:lnTo>
                <a:lnTo>
                  <a:pt x="526554" y="150533"/>
                </a:lnTo>
                <a:lnTo>
                  <a:pt x="680364" y="150533"/>
                </a:lnTo>
                <a:close/>
              </a:path>
              <a:path w="906145" h="151129">
                <a:moveTo>
                  <a:pt x="905840" y="150533"/>
                </a:moveTo>
                <a:lnTo>
                  <a:pt x="613333" y="0"/>
                </a:lnTo>
                <a:lnTo>
                  <a:pt x="459524" y="0"/>
                </a:lnTo>
                <a:lnTo>
                  <a:pt x="752030" y="150533"/>
                </a:lnTo>
                <a:lnTo>
                  <a:pt x="905840" y="150533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bg object 22"/>
          <p:cNvSpPr/>
          <p:nvPr/>
        </p:nvSpPr>
        <p:spPr>
          <a:xfrm>
            <a:off x="7267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bg object 23"/>
          <p:cNvSpPr/>
          <p:nvPr/>
        </p:nvSpPr>
        <p:spPr>
          <a:xfrm>
            <a:off x="7033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bg object 24"/>
          <p:cNvSpPr/>
          <p:nvPr/>
        </p:nvSpPr>
        <p:spPr>
          <a:xfrm>
            <a:off x="7018920" y="3499200"/>
            <a:ext cx="1387080" cy="183240"/>
          </a:xfrm>
          <a:custGeom>
            <a:avLst/>
            <a:gdLst>
              <a:gd name="textAreaLeft" fmla="*/ 0 w 1387080"/>
              <a:gd name="textAreaRight" fmla="*/ 1387440 w 138708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7475" h="183514">
                <a:moveTo>
                  <a:pt x="1387411" y="0"/>
                </a:moveTo>
                <a:lnTo>
                  <a:pt x="0" y="0"/>
                </a:lnTo>
                <a:lnTo>
                  <a:pt x="0" y="183197"/>
                </a:lnTo>
                <a:lnTo>
                  <a:pt x="1387411" y="183197"/>
                </a:lnTo>
                <a:lnTo>
                  <a:pt x="1387411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bg object 25"/>
          <p:cNvSpPr/>
          <p:nvPr/>
        </p:nvSpPr>
        <p:spPr>
          <a:xfrm>
            <a:off x="34214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bg object 26"/>
          <p:cNvSpPr/>
          <p:nvPr/>
        </p:nvSpPr>
        <p:spPr>
          <a:xfrm>
            <a:off x="30585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bg object 27"/>
          <p:cNvSpPr/>
          <p:nvPr/>
        </p:nvSpPr>
        <p:spPr>
          <a:xfrm>
            <a:off x="26960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bg object 28"/>
          <p:cNvSpPr/>
          <p:nvPr/>
        </p:nvSpPr>
        <p:spPr>
          <a:xfrm>
            <a:off x="23331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bg object 29"/>
          <p:cNvSpPr/>
          <p:nvPr/>
        </p:nvSpPr>
        <p:spPr>
          <a:xfrm>
            <a:off x="19702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bg object 30"/>
          <p:cNvSpPr/>
          <p:nvPr/>
        </p:nvSpPr>
        <p:spPr>
          <a:xfrm>
            <a:off x="16074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bg object 31"/>
          <p:cNvSpPr/>
          <p:nvPr/>
        </p:nvSpPr>
        <p:spPr>
          <a:xfrm>
            <a:off x="12445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bg object 32"/>
          <p:cNvSpPr/>
          <p:nvPr/>
        </p:nvSpPr>
        <p:spPr>
          <a:xfrm>
            <a:off x="8820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bg object 33"/>
          <p:cNvSpPr/>
          <p:nvPr/>
        </p:nvSpPr>
        <p:spPr>
          <a:xfrm>
            <a:off x="8928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3608908" y="114566"/>
                </a:moveTo>
                <a:lnTo>
                  <a:pt x="687819" y="114566"/>
                </a:lnTo>
                <a:lnTo>
                  <a:pt x="448729" y="0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bg object 34"/>
          <p:cNvSpPr/>
          <p:nvPr/>
        </p:nvSpPr>
        <p:spPr>
          <a:xfrm>
            <a:off x="0" y="631080"/>
            <a:ext cx="3603960" cy="601560"/>
          </a:xfrm>
          <a:custGeom>
            <a:avLst/>
            <a:gdLst>
              <a:gd name="textAreaLeft" fmla="*/ 0 w 3603960"/>
              <a:gd name="textAreaRight" fmla="*/ 3604320 w 360396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604260" h="601980">
                <a:moveTo>
                  <a:pt x="3603801" y="0"/>
                </a:moveTo>
                <a:lnTo>
                  <a:pt x="136320" y="0"/>
                </a:lnTo>
                <a:lnTo>
                  <a:pt x="0" y="70636"/>
                </a:lnTo>
              </a:path>
              <a:path w="3604260" h="601980">
                <a:moveTo>
                  <a:pt x="0" y="601484"/>
                </a:moveTo>
                <a:lnTo>
                  <a:pt x="546123" y="601484"/>
                </a:lnTo>
                <a:lnTo>
                  <a:pt x="1294814" y="233908"/>
                </a:lnTo>
                <a:lnTo>
                  <a:pt x="3151782" y="233908"/>
                </a:lnTo>
                <a:lnTo>
                  <a:pt x="3603801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bg object 35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bg object 36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bg object 37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bg object 38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bg object 39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bg object 40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bg object 41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bg object 42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bg object 43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bg object 44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bg object 45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bg object 46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bg object 47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bg object 48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bg object 49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bg object 50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bg object 51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bg object 52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bg object 53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bg object 54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bg object 55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bg object 56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bg object 57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bg object 58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bg object 59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bg object 60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bg object 61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bg object 62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bg object 63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bg object 64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bg object 65"/>
          <p:cNvSpPr/>
          <p:nvPr/>
        </p:nvSpPr>
        <p:spPr>
          <a:xfrm>
            <a:off x="1124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bg object 66"/>
          <p:cNvSpPr/>
          <p:nvPr/>
        </p:nvSpPr>
        <p:spPr>
          <a:xfrm>
            <a:off x="134532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bg object 67"/>
          <p:cNvSpPr/>
          <p:nvPr/>
        </p:nvSpPr>
        <p:spPr>
          <a:xfrm>
            <a:off x="16502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bg object 68"/>
          <p:cNvSpPr/>
          <p:nvPr/>
        </p:nvSpPr>
        <p:spPr>
          <a:xfrm>
            <a:off x="18705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bg object 69"/>
          <p:cNvSpPr/>
          <p:nvPr/>
        </p:nvSpPr>
        <p:spPr>
          <a:xfrm>
            <a:off x="156888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bg object 70"/>
          <p:cNvSpPr/>
          <p:nvPr/>
        </p:nvSpPr>
        <p:spPr>
          <a:xfrm>
            <a:off x="2201760" y="234360"/>
            <a:ext cx="1284120" cy="360"/>
          </a:xfrm>
          <a:custGeom>
            <a:avLst/>
            <a:gdLst>
              <a:gd name="textAreaLeft" fmla="*/ 0 w 1284120"/>
              <a:gd name="textAreaRight" fmla="*/ 1284480 w 12841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284604" h="0">
                <a:moveTo>
                  <a:pt x="0" y="0"/>
                </a:moveTo>
                <a:lnTo>
                  <a:pt x="1284013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bg object 71"/>
          <p:cNvSpPr/>
          <p:nvPr/>
        </p:nvSpPr>
        <p:spPr>
          <a:xfrm>
            <a:off x="0" y="0"/>
            <a:ext cx="4482720" cy="1454400"/>
          </a:xfrm>
          <a:custGeom>
            <a:avLst/>
            <a:gdLst>
              <a:gd name="textAreaLeft" fmla="*/ 0 w 4482720"/>
              <a:gd name="textAreaRight" fmla="*/ 4483080 w 448272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83100" h="1454785">
                <a:moveTo>
                  <a:pt x="4483086" y="0"/>
                </a:moveTo>
                <a:lnTo>
                  <a:pt x="4483086" y="349780"/>
                </a:lnTo>
                <a:lnTo>
                  <a:pt x="2311182" y="1454451"/>
                </a:lnTo>
                <a:lnTo>
                  <a:pt x="0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bg object 72"/>
          <p:cNvSpPr/>
          <p:nvPr/>
        </p:nvSpPr>
        <p:spPr>
          <a:xfrm>
            <a:off x="0" y="1676520"/>
            <a:ext cx="342000" cy="1641600"/>
          </a:xfrm>
          <a:custGeom>
            <a:avLst/>
            <a:gdLst>
              <a:gd name="textAreaLeft" fmla="*/ 0 w 342000"/>
              <a:gd name="textAreaRight" fmla="*/ 342360 w 342000"/>
              <a:gd name="textAreaTop" fmla="*/ 0 h 1641600"/>
              <a:gd name="textAreaBottom" fmla="*/ 1641960 h 1641600"/>
            </a:gdLst>
            <a:ahLst/>
            <a:rect l="textAreaLeft" t="textAreaTop" r="textAreaRight" b="textAreaBottom"/>
            <a:pathLst>
              <a:path w="342265" h="1642110">
                <a:moveTo>
                  <a:pt x="342178" y="1635899"/>
                </a:moveTo>
                <a:lnTo>
                  <a:pt x="342178" y="444893"/>
                </a:lnTo>
                <a:lnTo>
                  <a:pt x="125440" y="0"/>
                </a:lnTo>
                <a:lnTo>
                  <a:pt x="0" y="3802"/>
                </a:lnTo>
              </a:path>
              <a:path w="342265" h="1642110">
                <a:moveTo>
                  <a:pt x="0" y="1641901"/>
                </a:moveTo>
                <a:lnTo>
                  <a:pt x="342178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bg object 73"/>
          <p:cNvSpPr/>
          <p:nvPr/>
        </p:nvSpPr>
        <p:spPr>
          <a:xfrm>
            <a:off x="0" y="3405960"/>
            <a:ext cx="342000" cy="1281240"/>
          </a:xfrm>
          <a:custGeom>
            <a:avLst/>
            <a:gdLst>
              <a:gd name="textAreaLeft" fmla="*/ 0 w 342000"/>
              <a:gd name="textAreaRight" fmla="*/ 342360 w 34200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42265" h="1281429">
                <a:moveTo>
                  <a:pt x="342178" y="1281391"/>
                </a:moveTo>
                <a:lnTo>
                  <a:pt x="342178" y="662051"/>
                </a:lnTo>
                <a:lnTo>
                  <a:pt x="342178" y="0"/>
                </a:lnTo>
                <a:lnTo>
                  <a:pt x="0" y="0"/>
                </a:lnTo>
              </a:path>
              <a:path w="342265" h="1281429">
                <a:moveTo>
                  <a:pt x="0" y="1281391"/>
                </a:moveTo>
                <a:lnTo>
                  <a:pt x="342178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bg object 74"/>
          <p:cNvSpPr/>
          <p:nvPr/>
        </p:nvSpPr>
        <p:spPr>
          <a:xfrm>
            <a:off x="0" y="4763160"/>
            <a:ext cx="342000" cy="2520000"/>
          </a:xfrm>
          <a:custGeom>
            <a:avLst/>
            <a:gdLst>
              <a:gd name="textAreaLeft" fmla="*/ 0 w 342000"/>
              <a:gd name="textAreaRight" fmla="*/ 342360 w 34200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42265" h="2520315">
                <a:moveTo>
                  <a:pt x="342178" y="0"/>
                </a:moveTo>
                <a:lnTo>
                  <a:pt x="342178" y="2075306"/>
                </a:lnTo>
                <a:lnTo>
                  <a:pt x="125440" y="2520200"/>
                </a:lnTo>
                <a:lnTo>
                  <a:pt x="0" y="2520200"/>
                </a:lnTo>
              </a:path>
              <a:path w="342265" h="2520315">
                <a:moveTo>
                  <a:pt x="0" y="0"/>
                </a:moveTo>
                <a:lnTo>
                  <a:pt x="342178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bg object 75"/>
          <p:cNvSpPr/>
          <p:nvPr/>
        </p:nvSpPr>
        <p:spPr>
          <a:xfrm>
            <a:off x="35928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5" h="64135">
                <a:moveTo>
                  <a:pt x="271119" y="63665"/>
                </a:moveTo>
                <a:lnTo>
                  <a:pt x="157200" y="5041"/>
                </a:lnTo>
                <a:lnTo>
                  <a:pt x="0" y="5041"/>
                </a:lnTo>
                <a:lnTo>
                  <a:pt x="0" y="63665"/>
                </a:lnTo>
                <a:lnTo>
                  <a:pt x="271119" y="63665"/>
                </a:lnTo>
                <a:close/>
              </a:path>
              <a:path w="2331085" h="64135">
                <a:moveTo>
                  <a:pt x="366522" y="63665"/>
                </a:moveTo>
                <a:lnTo>
                  <a:pt x="252603" y="5041"/>
                </a:lnTo>
                <a:lnTo>
                  <a:pt x="192697" y="5041"/>
                </a:lnTo>
                <a:lnTo>
                  <a:pt x="306628" y="63665"/>
                </a:lnTo>
                <a:lnTo>
                  <a:pt x="366522" y="63665"/>
                </a:lnTo>
                <a:close/>
              </a:path>
              <a:path w="2331085" h="64135">
                <a:moveTo>
                  <a:pt x="453440" y="58623"/>
                </a:moveTo>
                <a:lnTo>
                  <a:pt x="339521" y="0"/>
                </a:lnTo>
                <a:lnTo>
                  <a:pt x="279615" y="0"/>
                </a:lnTo>
                <a:lnTo>
                  <a:pt x="393547" y="58623"/>
                </a:lnTo>
                <a:lnTo>
                  <a:pt x="453440" y="58623"/>
                </a:lnTo>
                <a:close/>
              </a:path>
              <a:path w="2331085" h="64135">
                <a:moveTo>
                  <a:pt x="544601" y="58623"/>
                </a:moveTo>
                <a:lnTo>
                  <a:pt x="430682" y="0"/>
                </a:lnTo>
                <a:lnTo>
                  <a:pt x="370776" y="0"/>
                </a:lnTo>
                <a:lnTo>
                  <a:pt x="484708" y="58623"/>
                </a:lnTo>
                <a:lnTo>
                  <a:pt x="544601" y="58623"/>
                </a:lnTo>
                <a:close/>
              </a:path>
              <a:path w="2331085" h="64135">
                <a:moveTo>
                  <a:pt x="632421" y="58623"/>
                </a:moveTo>
                <a:lnTo>
                  <a:pt x="518502" y="0"/>
                </a:lnTo>
                <a:lnTo>
                  <a:pt x="458597" y="0"/>
                </a:lnTo>
                <a:lnTo>
                  <a:pt x="572528" y="58623"/>
                </a:lnTo>
                <a:lnTo>
                  <a:pt x="632421" y="58623"/>
                </a:lnTo>
                <a:close/>
              </a:path>
              <a:path w="2331085" h="64135">
                <a:moveTo>
                  <a:pt x="723569" y="58623"/>
                </a:moveTo>
                <a:lnTo>
                  <a:pt x="609650" y="0"/>
                </a:lnTo>
                <a:lnTo>
                  <a:pt x="549744" y="0"/>
                </a:lnTo>
                <a:lnTo>
                  <a:pt x="663676" y="58623"/>
                </a:lnTo>
                <a:lnTo>
                  <a:pt x="723569" y="58623"/>
                </a:lnTo>
                <a:close/>
              </a:path>
              <a:path w="2331085" h="64135">
                <a:moveTo>
                  <a:pt x="814730" y="58623"/>
                </a:moveTo>
                <a:lnTo>
                  <a:pt x="700811" y="0"/>
                </a:lnTo>
                <a:lnTo>
                  <a:pt x="640905" y="0"/>
                </a:lnTo>
                <a:lnTo>
                  <a:pt x="754837" y="58623"/>
                </a:lnTo>
                <a:lnTo>
                  <a:pt x="814730" y="58623"/>
                </a:lnTo>
                <a:close/>
              </a:path>
              <a:path w="2331085" h="64135">
                <a:moveTo>
                  <a:pt x="902550" y="58623"/>
                </a:moveTo>
                <a:lnTo>
                  <a:pt x="788631" y="0"/>
                </a:lnTo>
                <a:lnTo>
                  <a:pt x="728726" y="0"/>
                </a:lnTo>
                <a:lnTo>
                  <a:pt x="842657" y="58623"/>
                </a:lnTo>
                <a:lnTo>
                  <a:pt x="902550" y="58623"/>
                </a:lnTo>
                <a:close/>
              </a:path>
              <a:path w="2331085" h="64135">
                <a:moveTo>
                  <a:pt x="993711" y="58623"/>
                </a:moveTo>
                <a:lnTo>
                  <a:pt x="879792" y="0"/>
                </a:lnTo>
                <a:lnTo>
                  <a:pt x="819886" y="0"/>
                </a:lnTo>
                <a:lnTo>
                  <a:pt x="933818" y="58623"/>
                </a:lnTo>
                <a:lnTo>
                  <a:pt x="993711" y="58623"/>
                </a:lnTo>
                <a:close/>
              </a:path>
              <a:path w="2331085" h="64135">
                <a:moveTo>
                  <a:pt x="1081532" y="58623"/>
                </a:moveTo>
                <a:lnTo>
                  <a:pt x="967613" y="0"/>
                </a:lnTo>
                <a:lnTo>
                  <a:pt x="907707" y="0"/>
                </a:lnTo>
                <a:lnTo>
                  <a:pt x="1021638" y="58623"/>
                </a:lnTo>
                <a:lnTo>
                  <a:pt x="1081532" y="58623"/>
                </a:lnTo>
                <a:close/>
              </a:path>
              <a:path w="2331085" h="64135">
                <a:moveTo>
                  <a:pt x="1169339" y="58623"/>
                </a:moveTo>
                <a:lnTo>
                  <a:pt x="1055420" y="0"/>
                </a:lnTo>
                <a:lnTo>
                  <a:pt x="995514" y="0"/>
                </a:lnTo>
                <a:lnTo>
                  <a:pt x="1109433" y="58623"/>
                </a:lnTo>
                <a:lnTo>
                  <a:pt x="1169339" y="58623"/>
                </a:lnTo>
                <a:close/>
              </a:path>
              <a:path w="2331085" h="64135">
                <a:moveTo>
                  <a:pt x="1260500" y="58623"/>
                </a:moveTo>
                <a:lnTo>
                  <a:pt x="1146581" y="0"/>
                </a:lnTo>
                <a:lnTo>
                  <a:pt x="1086675" y="0"/>
                </a:lnTo>
                <a:lnTo>
                  <a:pt x="1200607" y="58623"/>
                </a:lnTo>
                <a:lnTo>
                  <a:pt x="1260500" y="58623"/>
                </a:lnTo>
                <a:close/>
              </a:path>
              <a:path w="2331085" h="64135">
                <a:moveTo>
                  <a:pt x="1348320" y="58623"/>
                </a:moveTo>
                <a:lnTo>
                  <a:pt x="1234401" y="0"/>
                </a:lnTo>
                <a:lnTo>
                  <a:pt x="1174496" y="0"/>
                </a:lnTo>
                <a:lnTo>
                  <a:pt x="1288415" y="58623"/>
                </a:lnTo>
                <a:lnTo>
                  <a:pt x="1348320" y="58623"/>
                </a:lnTo>
                <a:close/>
              </a:path>
              <a:path w="2331085" h="64135">
                <a:moveTo>
                  <a:pt x="1439481" y="58623"/>
                </a:moveTo>
                <a:lnTo>
                  <a:pt x="1325562" y="0"/>
                </a:lnTo>
                <a:lnTo>
                  <a:pt x="1265656" y="0"/>
                </a:lnTo>
                <a:lnTo>
                  <a:pt x="1379575" y="58623"/>
                </a:lnTo>
                <a:lnTo>
                  <a:pt x="1439481" y="58623"/>
                </a:lnTo>
                <a:close/>
              </a:path>
              <a:path w="2331085" h="64135">
                <a:moveTo>
                  <a:pt x="1527289" y="58623"/>
                </a:moveTo>
                <a:lnTo>
                  <a:pt x="1413370" y="0"/>
                </a:lnTo>
                <a:lnTo>
                  <a:pt x="1353464" y="0"/>
                </a:lnTo>
                <a:lnTo>
                  <a:pt x="1467383" y="58623"/>
                </a:lnTo>
                <a:lnTo>
                  <a:pt x="1527289" y="58623"/>
                </a:lnTo>
                <a:close/>
              </a:path>
              <a:path w="2331085" h="64135">
                <a:moveTo>
                  <a:pt x="1615109" y="58623"/>
                </a:moveTo>
                <a:lnTo>
                  <a:pt x="1501190" y="0"/>
                </a:lnTo>
                <a:lnTo>
                  <a:pt x="1441284" y="0"/>
                </a:lnTo>
                <a:lnTo>
                  <a:pt x="1555216" y="58623"/>
                </a:lnTo>
                <a:lnTo>
                  <a:pt x="1615109" y="58623"/>
                </a:lnTo>
                <a:close/>
              </a:path>
              <a:path w="2331085" h="64135">
                <a:moveTo>
                  <a:pt x="1706270" y="58623"/>
                </a:moveTo>
                <a:lnTo>
                  <a:pt x="1592351" y="0"/>
                </a:lnTo>
                <a:lnTo>
                  <a:pt x="1532445" y="0"/>
                </a:lnTo>
                <a:lnTo>
                  <a:pt x="1646364" y="58623"/>
                </a:lnTo>
                <a:lnTo>
                  <a:pt x="1706270" y="58623"/>
                </a:lnTo>
                <a:close/>
              </a:path>
              <a:path w="2331085" h="64135">
                <a:moveTo>
                  <a:pt x="1794090" y="58623"/>
                </a:moveTo>
                <a:lnTo>
                  <a:pt x="1680171" y="0"/>
                </a:lnTo>
                <a:lnTo>
                  <a:pt x="1620266" y="0"/>
                </a:lnTo>
                <a:lnTo>
                  <a:pt x="1734197" y="58623"/>
                </a:lnTo>
                <a:lnTo>
                  <a:pt x="1794090" y="58623"/>
                </a:lnTo>
                <a:close/>
              </a:path>
              <a:path w="2331085" h="64135">
                <a:moveTo>
                  <a:pt x="1973059" y="58623"/>
                </a:moveTo>
                <a:lnTo>
                  <a:pt x="1859140" y="0"/>
                </a:lnTo>
                <a:lnTo>
                  <a:pt x="1799234" y="0"/>
                </a:lnTo>
                <a:lnTo>
                  <a:pt x="1913166" y="58623"/>
                </a:lnTo>
                <a:lnTo>
                  <a:pt x="1973059" y="58623"/>
                </a:lnTo>
                <a:close/>
              </a:path>
              <a:path w="2331085" h="64135">
                <a:moveTo>
                  <a:pt x="2152040" y="58623"/>
                </a:moveTo>
                <a:lnTo>
                  <a:pt x="2038121" y="0"/>
                </a:lnTo>
                <a:lnTo>
                  <a:pt x="1978215" y="0"/>
                </a:lnTo>
                <a:lnTo>
                  <a:pt x="2092147" y="58623"/>
                </a:lnTo>
                <a:lnTo>
                  <a:pt x="2152040" y="58623"/>
                </a:lnTo>
                <a:close/>
              </a:path>
              <a:path w="2331085" h="64135">
                <a:moveTo>
                  <a:pt x="2331008" y="58623"/>
                </a:moveTo>
                <a:lnTo>
                  <a:pt x="2217089" y="0"/>
                </a:lnTo>
                <a:lnTo>
                  <a:pt x="2157184" y="0"/>
                </a:lnTo>
                <a:lnTo>
                  <a:pt x="2271115" y="58623"/>
                </a:lnTo>
                <a:lnTo>
                  <a:pt x="2331008" y="58623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bg object 76"/>
          <p:cNvSpPr/>
          <p:nvPr/>
        </p:nvSpPr>
        <p:spPr>
          <a:xfrm>
            <a:off x="70333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bg object 77"/>
          <p:cNvSpPr/>
          <p:nvPr/>
        </p:nvSpPr>
        <p:spPr>
          <a:xfrm>
            <a:off x="73958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bg object 78"/>
          <p:cNvSpPr/>
          <p:nvPr/>
        </p:nvSpPr>
        <p:spPr>
          <a:xfrm>
            <a:off x="77587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bg object 79"/>
          <p:cNvSpPr/>
          <p:nvPr/>
        </p:nvSpPr>
        <p:spPr>
          <a:xfrm>
            <a:off x="81216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bg object 80"/>
          <p:cNvSpPr/>
          <p:nvPr/>
        </p:nvSpPr>
        <p:spPr>
          <a:xfrm>
            <a:off x="84844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bg object 81"/>
          <p:cNvSpPr/>
          <p:nvPr/>
        </p:nvSpPr>
        <p:spPr>
          <a:xfrm>
            <a:off x="88473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bg object 82"/>
          <p:cNvSpPr/>
          <p:nvPr/>
        </p:nvSpPr>
        <p:spPr>
          <a:xfrm>
            <a:off x="92098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bg object 83"/>
          <p:cNvSpPr/>
          <p:nvPr/>
        </p:nvSpPr>
        <p:spPr>
          <a:xfrm>
            <a:off x="95727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bg object 84"/>
          <p:cNvSpPr/>
          <p:nvPr/>
        </p:nvSpPr>
        <p:spPr>
          <a:xfrm>
            <a:off x="703332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0" y="114566"/>
                </a:moveTo>
                <a:lnTo>
                  <a:pt x="2921088" y="114566"/>
                </a:lnTo>
                <a:lnTo>
                  <a:pt x="3160179" y="0"/>
                </a:lnTo>
                <a:lnTo>
                  <a:pt x="3608908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bg object 85"/>
          <p:cNvSpPr/>
          <p:nvPr/>
        </p:nvSpPr>
        <p:spPr>
          <a:xfrm>
            <a:off x="7127640" y="631080"/>
            <a:ext cx="3564000" cy="601560"/>
          </a:xfrm>
          <a:custGeom>
            <a:avLst/>
            <a:gdLst>
              <a:gd name="textAreaLeft" fmla="*/ 0 w 3564000"/>
              <a:gd name="textAreaRight" fmla="*/ 3564360 w 356400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564254" h="601980">
                <a:moveTo>
                  <a:pt x="0" y="0"/>
                </a:moveTo>
                <a:lnTo>
                  <a:pt x="3467480" y="0"/>
                </a:lnTo>
                <a:lnTo>
                  <a:pt x="3564235" y="50135"/>
                </a:lnTo>
              </a:path>
              <a:path w="3564254" h="601980">
                <a:moveTo>
                  <a:pt x="3564235" y="601484"/>
                </a:moveTo>
                <a:lnTo>
                  <a:pt x="3057677" y="601484"/>
                </a:lnTo>
                <a:lnTo>
                  <a:pt x="2308987" y="233908"/>
                </a:lnTo>
                <a:lnTo>
                  <a:pt x="452018" y="233908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bg object 86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bg object 87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bg object 88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bg object 89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bg object 90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bg object 91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bg object 92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bg object 93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bg object 94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bg object 95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bg object 96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bg object 97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bg object 98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bg object 99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bg object 100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bg object 101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bg object 102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bg object 103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bg object 104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bg object 105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bg object 106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bg object 107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bg object 108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bg object 109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bg object 110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bg object 111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bg object 112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bg object 113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bg object 114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bg object 115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bg object 116"/>
          <p:cNvSpPr/>
          <p:nvPr/>
        </p:nvSpPr>
        <p:spPr>
          <a:xfrm>
            <a:off x="9467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bg object 117"/>
          <p:cNvSpPr/>
          <p:nvPr/>
        </p:nvSpPr>
        <p:spPr>
          <a:xfrm>
            <a:off x="92469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bg object 118"/>
          <p:cNvSpPr/>
          <p:nvPr/>
        </p:nvSpPr>
        <p:spPr>
          <a:xfrm>
            <a:off x="89420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bg object 119"/>
          <p:cNvSpPr/>
          <p:nvPr/>
        </p:nvSpPr>
        <p:spPr>
          <a:xfrm>
            <a:off x="87213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bg object 120"/>
          <p:cNvSpPr/>
          <p:nvPr/>
        </p:nvSpPr>
        <p:spPr>
          <a:xfrm>
            <a:off x="916272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bg object 121"/>
          <p:cNvSpPr/>
          <p:nvPr/>
        </p:nvSpPr>
        <p:spPr>
          <a:xfrm>
            <a:off x="6248520" y="0"/>
            <a:ext cx="4443480" cy="1454400"/>
          </a:xfrm>
          <a:custGeom>
            <a:avLst/>
            <a:gdLst>
              <a:gd name="textAreaLeft" fmla="*/ 0 w 4443480"/>
              <a:gd name="textAreaRight" fmla="*/ 4443840 w 444348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43730" h="1454785">
                <a:moveTo>
                  <a:pt x="0" y="0"/>
                </a:moveTo>
                <a:lnTo>
                  <a:pt x="0" y="349780"/>
                </a:lnTo>
                <a:lnTo>
                  <a:pt x="2171890" y="1454451"/>
                </a:lnTo>
                <a:lnTo>
                  <a:pt x="4443511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bg object 122"/>
          <p:cNvSpPr/>
          <p:nvPr/>
        </p:nvSpPr>
        <p:spPr>
          <a:xfrm>
            <a:off x="804132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4" h="64135">
                <a:moveTo>
                  <a:pt x="173824" y="0"/>
                </a:moveTo>
                <a:lnTo>
                  <a:pt x="113919" y="0"/>
                </a:lnTo>
                <a:lnTo>
                  <a:pt x="0" y="58623"/>
                </a:lnTo>
                <a:lnTo>
                  <a:pt x="59893" y="58623"/>
                </a:lnTo>
                <a:lnTo>
                  <a:pt x="173824" y="0"/>
                </a:lnTo>
                <a:close/>
              </a:path>
              <a:path w="2331084" h="64135">
                <a:moveTo>
                  <a:pt x="352806" y="0"/>
                </a:moveTo>
                <a:lnTo>
                  <a:pt x="292900" y="0"/>
                </a:lnTo>
                <a:lnTo>
                  <a:pt x="178981" y="58623"/>
                </a:lnTo>
                <a:lnTo>
                  <a:pt x="238874" y="58623"/>
                </a:lnTo>
                <a:lnTo>
                  <a:pt x="352806" y="0"/>
                </a:lnTo>
                <a:close/>
              </a:path>
              <a:path w="2331084" h="64135">
                <a:moveTo>
                  <a:pt x="531774" y="0"/>
                </a:moveTo>
                <a:lnTo>
                  <a:pt x="471868" y="0"/>
                </a:lnTo>
                <a:lnTo>
                  <a:pt x="357949" y="58623"/>
                </a:lnTo>
                <a:lnTo>
                  <a:pt x="417842" y="58623"/>
                </a:lnTo>
                <a:lnTo>
                  <a:pt x="531774" y="0"/>
                </a:lnTo>
                <a:close/>
              </a:path>
              <a:path w="2331084" h="64135">
                <a:moveTo>
                  <a:pt x="710755" y="0"/>
                </a:moveTo>
                <a:lnTo>
                  <a:pt x="650849" y="0"/>
                </a:lnTo>
                <a:lnTo>
                  <a:pt x="536930" y="58623"/>
                </a:lnTo>
                <a:lnTo>
                  <a:pt x="596823" y="58623"/>
                </a:lnTo>
                <a:lnTo>
                  <a:pt x="710755" y="0"/>
                </a:lnTo>
                <a:close/>
              </a:path>
              <a:path w="2331084" h="64135">
                <a:moveTo>
                  <a:pt x="798576" y="0"/>
                </a:moveTo>
                <a:lnTo>
                  <a:pt x="738670" y="0"/>
                </a:lnTo>
                <a:lnTo>
                  <a:pt x="624751" y="58623"/>
                </a:lnTo>
                <a:lnTo>
                  <a:pt x="684657" y="58623"/>
                </a:lnTo>
                <a:lnTo>
                  <a:pt x="798576" y="0"/>
                </a:lnTo>
                <a:close/>
              </a:path>
              <a:path w="2331084" h="64135">
                <a:moveTo>
                  <a:pt x="889723" y="0"/>
                </a:moveTo>
                <a:lnTo>
                  <a:pt x="829818" y="0"/>
                </a:lnTo>
                <a:lnTo>
                  <a:pt x="715899" y="58623"/>
                </a:lnTo>
                <a:lnTo>
                  <a:pt x="775792" y="58623"/>
                </a:lnTo>
                <a:lnTo>
                  <a:pt x="889723" y="0"/>
                </a:lnTo>
                <a:close/>
              </a:path>
              <a:path w="2331084" h="64135">
                <a:moveTo>
                  <a:pt x="977544" y="0"/>
                </a:moveTo>
                <a:lnTo>
                  <a:pt x="917638" y="0"/>
                </a:lnTo>
                <a:lnTo>
                  <a:pt x="803719" y="58623"/>
                </a:lnTo>
                <a:lnTo>
                  <a:pt x="863625" y="58623"/>
                </a:lnTo>
                <a:lnTo>
                  <a:pt x="977544" y="0"/>
                </a:lnTo>
                <a:close/>
              </a:path>
              <a:path w="2331084" h="64135">
                <a:moveTo>
                  <a:pt x="1065364" y="0"/>
                </a:moveTo>
                <a:lnTo>
                  <a:pt x="1005459" y="0"/>
                </a:lnTo>
                <a:lnTo>
                  <a:pt x="891540" y="58623"/>
                </a:lnTo>
                <a:lnTo>
                  <a:pt x="951445" y="58623"/>
                </a:lnTo>
                <a:lnTo>
                  <a:pt x="1065364" y="0"/>
                </a:lnTo>
                <a:close/>
              </a:path>
              <a:path w="2331084" h="64135">
                <a:moveTo>
                  <a:pt x="1156525" y="0"/>
                </a:moveTo>
                <a:lnTo>
                  <a:pt x="1096619" y="0"/>
                </a:lnTo>
                <a:lnTo>
                  <a:pt x="982700" y="58623"/>
                </a:lnTo>
                <a:lnTo>
                  <a:pt x="1042606" y="58623"/>
                </a:lnTo>
                <a:lnTo>
                  <a:pt x="1156525" y="0"/>
                </a:lnTo>
                <a:close/>
              </a:path>
              <a:path w="2331084" h="64135">
                <a:moveTo>
                  <a:pt x="1244333" y="0"/>
                </a:moveTo>
                <a:lnTo>
                  <a:pt x="1184427" y="0"/>
                </a:lnTo>
                <a:lnTo>
                  <a:pt x="1070508" y="58623"/>
                </a:lnTo>
                <a:lnTo>
                  <a:pt x="1130401" y="58623"/>
                </a:lnTo>
                <a:lnTo>
                  <a:pt x="1244333" y="0"/>
                </a:lnTo>
                <a:close/>
              </a:path>
              <a:path w="2331084" h="64135">
                <a:moveTo>
                  <a:pt x="1335493" y="0"/>
                </a:moveTo>
                <a:lnTo>
                  <a:pt x="1275588" y="0"/>
                </a:lnTo>
                <a:lnTo>
                  <a:pt x="1161669" y="58623"/>
                </a:lnTo>
                <a:lnTo>
                  <a:pt x="1221574" y="58623"/>
                </a:lnTo>
                <a:lnTo>
                  <a:pt x="1335493" y="0"/>
                </a:lnTo>
                <a:close/>
              </a:path>
              <a:path w="2331084" h="64135">
                <a:moveTo>
                  <a:pt x="1423314" y="0"/>
                </a:moveTo>
                <a:lnTo>
                  <a:pt x="1363408" y="0"/>
                </a:lnTo>
                <a:lnTo>
                  <a:pt x="1249489" y="58623"/>
                </a:lnTo>
                <a:lnTo>
                  <a:pt x="1309382" y="58623"/>
                </a:lnTo>
                <a:lnTo>
                  <a:pt x="1423314" y="0"/>
                </a:lnTo>
                <a:close/>
              </a:path>
              <a:path w="2331084" h="64135">
                <a:moveTo>
                  <a:pt x="1511134" y="0"/>
                </a:moveTo>
                <a:lnTo>
                  <a:pt x="1451229" y="0"/>
                </a:lnTo>
                <a:lnTo>
                  <a:pt x="1337310" y="58623"/>
                </a:lnTo>
                <a:lnTo>
                  <a:pt x="1397203" y="58623"/>
                </a:lnTo>
                <a:lnTo>
                  <a:pt x="1511134" y="0"/>
                </a:lnTo>
                <a:close/>
              </a:path>
              <a:path w="2331084" h="64135">
                <a:moveTo>
                  <a:pt x="1602282" y="0"/>
                </a:moveTo>
                <a:lnTo>
                  <a:pt x="1542376" y="0"/>
                </a:lnTo>
                <a:lnTo>
                  <a:pt x="1428457" y="58623"/>
                </a:lnTo>
                <a:lnTo>
                  <a:pt x="1488351" y="58623"/>
                </a:lnTo>
                <a:lnTo>
                  <a:pt x="1602282" y="0"/>
                </a:lnTo>
                <a:close/>
              </a:path>
              <a:path w="2331084" h="64135">
                <a:moveTo>
                  <a:pt x="1690103" y="0"/>
                </a:moveTo>
                <a:lnTo>
                  <a:pt x="1630197" y="0"/>
                </a:lnTo>
                <a:lnTo>
                  <a:pt x="1516278" y="58623"/>
                </a:lnTo>
                <a:lnTo>
                  <a:pt x="1576171" y="58623"/>
                </a:lnTo>
                <a:lnTo>
                  <a:pt x="1690103" y="0"/>
                </a:lnTo>
                <a:close/>
              </a:path>
              <a:path w="2331084" h="64135">
                <a:moveTo>
                  <a:pt x="1781263" y="0"/>
                </a:moveTo>
                <a:lnTo>
                  <a:pt x="1721358" y="0"/>
                </a:lnTo>
                <a:lnTo>
                  <a:pt x="1607439" y="58623"/>
                </a:lnTo>
                <a:lnTo>
                  <a:pt x="1667332" y="58623"/>
                </a:lnTo>
                <a:lnTo>
                  <a:pt x="1781263" y="0"/>
                </a:lnTo>
                <a:close/>
              </a:path>
              <a:path w="2331084" h="64135">
                <a:moveTo>
                  <a:pt x="1872424" y="0"/>
                </a:moveTo>
                <a:lnTo>
                  <a:pt x="1812518" y="0"/>
                </a:lnTo>
                <a:lnTo>
                  <a:pt x="1698599" y="58623"/>
                </a:lnTo>
                <a:lnTo>
                  <a:pt x="1758492" y="58623"/>
                </a:lnTo>
                <a:lnTo>
                  <a:pt x="1872424" y="0"/>
                </a:lnTo>
                <a:close/>
              </a:path>
              <a:path w="2331084" h="64135">
                <a:moveTo>
                  <a:pt x="1960245" y="0"/>
                </a:moveTo>
                <a:lnTo>
                  <a:pt x="1900339" y="0"/>
                </a:lnTo>
                <a:lnTo>
                  <a:pt x="1786420" y="58623"/>
                </a:lnTo>
                <a:lnTo>
                  <a:pt x="1846313" y="58623"/>
                </a:lnTo>
                <a:lnTo>
                  <a:pt x="1960245" y="0"/>
                </a:lnTo>
                <a:close/>
              </a:path>
              <a:path w="2331084" h="64135">
                <a:moveTo>
                  <a:pt x="2051392" y="0"/>
                </a:moveTo>
                <a:lnTo>
                  <a:pt x="1991487" y="0"/>
                </a:lnTo>
                <a:lnTo>
                  <a:pt x="1877568" y="58623"/>
                </a:lnTo>
                <a:lnTo>
                  <a:pt x="1937461" y="58623"/>
                </a:lnTo>
                <a:lnTo>
                  <a:pt x="2051392" y="0"/>
                </a:lnTo>
                <a:close/>
              </a:path>
              <a:path w="2331084" h="64135">
                <a:moveTo>
                  <a:pt x="2138311" y="5041"/>
                </a:moveTo>
                <a:lnTo>
                  <a:pt x="2078405" y="5041"/>
                </a:lnTo>
                <a:lnTo>
                  <a:pt x="1964486" y="63665"/>
                </a:lnTo>
                <a:lnTo>
                  <a:pt x="2024380" y="63665"/>
                </a:lnTo>
                <a:lnTo>
                  <a:pt x="2138311" y="5041"/>
                </a:lnTo>
                <a:close/>
              </a:path>
              <a:path w="2331084" h="64135">
                <a:moveTo>
                  <a:pt x="2331008" y="5041"/>
                </a:moveTo>
                <a:lnTo>
                  <a:pt x="2173808" y="5041"/>
                </a:lnTo>
                <a:lnTo>
                  <a:pt x="2059889" y="63665"/>
                </a:lnTo>
                <a:lnTo>
                  <a:pt x="2331008" y="63665"/>
                </a:lnTo>
                <a:lnTo>
                  <a:pt x="2331008" y="5041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bg object 123"/>
          <p:cNvSpPr/>
          <p:nvPr/>
        </p:nvSpPr>
        <p:spPr>
          <a:xfrm>
            <a:off x="489204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bg object 124"/>
          <p:cNvSpPr/>
          <p:nvPr/>
        </p:nvSpPr>
        <p:spPr>
          <a:xfrm>
            <a:off x="511272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bg object 125"/>
          <p:cNvSpPr/>
          <p:nvPr/>
        </p:nvSpPr>
        <p:spPr>
          <a:xfrm>
            <a:off x="541728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bg object 126"/>
          <p:cNvSpPr/>
          <p:nvPr/>
        </p:nvSpPr>
        <p:spPr>
          <a:xfrm>
            <a:off x="563796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bg object 127"/>
          <p:cNvSpPr/>
          <p:nvPr/>
        </p:nvSpPr>
        <p:spPr>
          <a:xfrm>
            <a:off x="5335920" y="120960"/>
            <a:ext cx="22680" cy="157680"/>
          </a:xfrm>
          <a:custGeom>
            <a:avLst/>
            <a:gdLst>
              <a:gd name="textAreaLeft" fmla="*/ 0 w 22680"/>
              <a:gd name="textAreaRight" fmla="*/ 23040 w 2268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22860" h="158115">
                <a:moveTo>
                  <a:pt x="22631" y="0"/>
                </a:moveTo>
                <a:lnTo>
                  <a:pt x="0" y="0"/>
                </a:lnTo>
                <a:lnTo>
                  <a:pt x="0" y="157899"/>
                </a:lnTo>
                <a:lnTo>
                  <a:pt x="22631" y="157899"/>
                </a:lnTo>
                <a:lnTo>
                  <a:pt x="2263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bg object 128"/>
          <p:cNvSpPr/>
          <p:nvPr/>
        </p:nvSpPr>
        <p:spPr>
          <a:xfrm>
            <a:off x="35132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bg object 129"/>
          <p:cNvSpPr/>
          <p:nvPr/>
        </p:nvSpPr>
        <p:spPr>
          <a:xfrm>
            <a:off x="35953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bg object 130"/>
          <p:cNvSpPr/>
          <p:nvPr/>
        </p:nvSpPr>
        <p:spPr>
          <a:xfrm>
            <a:off x="36770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bg object 131"/>
          <p:cNvSpPr/>
          <p:nvPr/>
        </p:nvSpPr>
        <p:spPr>
          <a:xfrm>
            <a:off x="37591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bg object 132"/>
          <p:cNvSpPr/>
          <p:nvPr/>
        </p:nvSpPr>
        <p:spPr>
          <a:xfrm>
            <a:off x="38412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bg object 133"/>
          <p:cNvSpPr/>
          <p:nvPr/>
        </p:nvSpPr>
        <p:spPr>
          <a:xfrm>
            <a:off x="39229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bg object 134"/>
          <p:cNvSpPr/>
          <p:nvPr/>
        </p:nvSpPr>
        <p:spPr>
          <a:xfrm>
            <a:off x="40050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bg object 135"/>
          <p:cNvSpPr/>
          <p:nvPr/>
        </p:nvSpPr>
        <p:spPr>
          <a:xfrm>
            <a:off x="40870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bg object 136"/>
          <p:cNvSpPr/>
          <p:nvPr/>
        </p:nvSpPr>
        <p:spPr>
          <a:xfrm>
            <a:off x="41688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bg object 137"/>
          <p:cNvSpPr/>
          <p:nvPr/>
        </p:nvSpPr>
        <p:spPr>
          <a:xfrm>
            <a:off x="42508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bg object 138"/>
          <p:cNvSpPr/>
          <p:nvPr/>
        </p:nvSpPr>
        <p:spPr>
          <a:xfrm>
            <a:off x="433296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bg object 139"/>
          <p:cNvSpPr/>
          <p:nvPr/>
        </p:nvSpPr>
        <p:spPr>
          <a:xfrm>
            <a:off x="6344280" y="234360"/>
            <a:ext cx="2185200" cy="360"/>
          </a:xfrm>
          <a:custGeom>
            <a:avLst/>
            <a:gdLst>
              <a:gd name="textAreaLeft" fmla="*/ 0 w 2185200"/>
              <a:gd name="textAreaRight" fmla="*/ 2185560 w 2185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185670" h="0">
                <a:moveTo>
                  <a:pt x="0" y="0"/>
                </a:moveTo>
                <a:lnTo>
                  <a:pt x="2185556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bg object 140"/>
          <p:cNvSpPr/>
          <p:nvPr/>
        </p:nvSpPr>
        <p:spPr>
          <a:xfrm>
            <a:off x="0" y="0"/>
            <a:ext cx="10691640" cy="7345800"/>
          </a:xfrm>
          <a:custGeom>
            <a:avLst/>
            <a:gdLst>
              <a:gd name="textAreaLeft" fmla="*/ 0 w 10691640"/>
              <a:gd name="textAreaRight" fmla="*/ 10692000 w 10691640"/>
              <a:gd name="textAreaTop" fmla="*/ 0 h 7345800"/>
              <a:gd name="textAreaBottom" fmla="*/ 7346160 h 7345800"/>
            </a:gdLst>
            <a:ahLst/>
            <a:rect l="textAreaLeft" t="textAreaTop" r="textAreaRight" b="textAreaBottom"/>
            <a:pathLst>
              <a:path w="10692130" h="7346315">
                <a:moveTo>
                  <a:pt x="10692003" y="0"/>
                </a:moveTo>
                <a:lnTo>
                  <a:pt x="0" y="0"/>
                </a:lnTo>
                <a:lnTo>
                  <a:pt x="0" y="7346162"/>
                </a:lnTo>
                <a:lnTo>
                  <a:pt x="10692003" y="734616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d1d1b">
              <a:alpha val="3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5" name="bg object 141"/>
          <p:cNvSpPr/>
          <p:nvPr/>
        </p:nvSpPr>
        <p:spPr>
          <a:xfrm>
            <a:off x="10317240" y="1676520"/>
            <a:ext cx="374760" cy="1642320"/>
          </a:xfrm>
          <a:custGeom>
            <a:avLst/>
            <a:gdLst>
              <a:gd name="textAreaLeft" fmla="*/ 0 w 374760"/>
              <a:gd name="textAreaRight" fmla="*/ 375120 w 374760"/>
              <a:gd name="textAreaTop" fmla="*/ 0 h 1642320"/>
              <a:gd name="textAreaBottom" fmla="*/ 1642680 h 1642320"/>
            </a:gdLst>
            <a:ahLst/>
            <a:rect l="textAreaLeft" t="textAreaTop" r="textAreaRight" b="textAreaBottom"/>
            <a:pathLst>
              <a:path w="375284" h="1642745">
                <a:moveTo>
                  <a:pt x="0" y="1635899"/>
                </a:moveTo>
                <a:lnTo>
                  <a:pt x="0" y="444893"/>
                </a:lnTo>
                <a:lnTo>
                  <a:pt x="216738" y="0"/>
                </a:lnTo>
                <a:lnTo>
                  <a:pt x="374735" y="4789"/>
                </a:lnTo>
              </a:path>
              <a:path w="375284" h="1642745">
                <a:moveTo>
                  <a:pt x="374735" y="1642472"/>
                </a:moveTo>
                <a:lnTo>
                  <a:pt x="0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bg object 142"/>
          <p:cNvSpPr/>
          <p:nvPr/>
        </p:nvSpPr>
        <p:spPr>
          <a:xfrm>
            <a:off x="10317240" y="3405960"/>
            <a:ext cx="374760" cy="1281240"/>
          </a:xfrm>
          <a:custGeom>
            <a:avLst/>
            <a:gdLst>
              <a:gd name="textAreaLeft" fmla="*/ 0 w 374760"/>
              <a:gd name="textAreaRight" fmla="*/ 375120 w 37476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75284" h="1281429">
                <a:moveTo>
                  <a:pt x="0" y="1281391"/>
                </a:moveTo>
                <a:lnTo>
                  <a:pt x="0" y="662051"/>
                </a:lnTo>
                <a:lnTo>
                  <a:pt x="0" y="0"/>
                </a:lnTo>
                <a:lnTo>
                  <a:pt x="374735" y="0"/>
                </a:lnTo>
              </a:path>
              <a:path w="375284" h="1281429">
                <a:moveTo>
                  <a:pt x="374735" y="1281391"/>
                </a:moveTo>
                <a:lnTo>
                  <a:pt x="0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bg object 143"/>
          <p:cNvSpPr/>
          <p:nvPr/>
        </p:nvSpPr>
        <p:spPr>
          <a:xfrm>
            <a:off x="10317240" y="4763160"/>
            <a:ext cx="374760" cy="2520000"/>
          </a:xfrm>
          <a:custGeom>
            <a:avLst/>
            <a:gdLst>
              <a:gd name="textAreaLeft" fmla="*/ 0 w 374760"/>
              <a:gd name="textAreaRight" fmla="*/ 375120 w 37476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75284" h="2520314">
                <a:moveTo>
                  <a:pt x="0" y="0"/>
                </a:moveTo>
                <a:lnTo>
                  <a:pt x="0" y="2075306"/>
                </a:lnTo>
                <a:lnTo>
                  <a:pt x="216738" y="2520200"/>
                </a:lnTo>
                <a:lnTo>
                  <a:pt x="374735" y="2520200"/>
                </a:lnTo>
              </a:path>
              <a:path w="375284" h="2520314">
                <a:moveTo>
                  <a:pt x="374735" y="0"/>
                </a:moveTo>
                <a:lnTo>
                  <a:pt x="0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bg object 144"/>
          <p:cNvSpPr/>
          <p:nvPr/>
        </p:nvSpPr>
        <p:spPr>
          <a:xfrm>
            <a:off x="10290240" y="1621080"/>
            <a:ext cx="401760" cy="5724000"/>
          </a:xfrm>
          <a:custGeom>
            <a:avLst/>
            <a:gdLst>
              <a:gd name="textAreaLeft" fmla="*/ 0 w 401760"/>
              <a:gd name="textAreaRight" fmla="*/ 402120 w 401760"/>
              <a:gd name="textAreaTop" fmla="*/ 0 h 5724000"/>
              <a:gd name="textAreaBottom" fmla="*/ 5724360 h 5724000"/>
            </a:gdLst>
            <a:ahLst/>
            <a:rect l="textAreaLeft" t="textAreaTop" r="textAreaRight" b="textAreaBottom"/>
            <a:pathLst>
              <a:path w="401954" h="5724525">
                <a:moveTo>
                  <a:pt x="0" y="5724144"/>
                </a:moveTo>
                <a:lnTo>
                  <a:pt x="0" y="0"/>
                </a:lnTo>
                <a:lnTo>
                  <a:pt x="401815" y="0"/>
                </a:lnTo>
                <a:lnTo>
                  <a:pt x="401815" y="5724144"/>
                </a:lnTo>
                <a:lnTo>
                  <a:pt x="0" y="5724144"/>
                </a:lnTo>
                <a:close/>
              </a:path>
            </a:pathLst>
          </a:custGeom>
          <a:solidFill>
            <a:srgbClr val="1d1d1b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9" name="bg object 145"/>
          <p:cNvSpPr/>
          <p:nvPr/>
        </p:nvSpPr>
        <p:spPr>
          <a:xfrm>
            <a:off x="4545360" y="6701040"/>
            <a:ext cx="1537560" cy="96120"/>
          </a:xfrm>
          <a:custGeom>
            <a:avLst/>
            <a:gdLst>
              <a:gd name="textAreaLeft" fmla="*/ 0 w 1537560"/>
              <a:gd name="textAreaRight" fmla="*/ 1537920 w 1537560"/>
              <a:gd name="textAreaTop" fmla="*/ 0 h 96120"/>
              <a:gd name="textAreaBottom" fmla="*/ 96480 h 96120"/>
            </a:gdLst>
            <a:ahLst/>
            <a:rect l="textAreaLeft" t="textAreaTop" r="textAreaRight" b="textAreaBottom"/>
            <a:pathLst>
              <a:path w="1537970" h="96520">
                <a:moveTo>
                  <a:pt x="1486115" y="0"/>
                </a:moveTo>
                <a:lnTo>
                  <a:pt x="1537462" y="22821"/>
                </a:lnTo>
                <a:lnTo>
                  <a:pt x="1537462" y="70358"/>
                </a:lnTo>
                <a:lnTo>
                  <a:pt x="1484757" y="96494"/>
                </a:lnTo>
                <a:lnTo>
                  <a:pt x="768730" y="96494"/>
                </a:lnTo>
                <a:lnTo>
                  <a:pt x="52704" y="96494"/>
                </a:lnTo>
                <a:lnTo>
                  <a:pt x="0" y="70358"/>
                </a:lnTo>
                <a:lnTo>
                  <a:pt x="0" y="22821"/>
                </a:lnTo>
                <a:lnTo>
                  <a:pt x="51346" y="0"/>
                </a:lnTo>
                <a:lnTo>
                  <a:pt x="1486115" y="0"/>
                </a:lnTo>
                <a:close/>
              </a:path>
            </a:pathLst>
          </a:custGeom>
          <a:noFill/>
          <a:ln w="1270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bg object 146"/>
          <p:cNvSpPr/>
          <p:nvPr/>
        </p:nvSpPr>
        <p:spPr>
          <a:xfrm>
            <a:off x="3207240" y="6694560"/>
            <a:ext cx="4307400" cy="103320"/>
          </a:xfrm>
          <a:custGeom>
            <a:avLst/>
            <a:gdLst>
              <a:gd name="textAreaLeft" fmla="*/ 0 w 4307400"/>
              <a:gd name="textAreaRight" fmla="*/ 4307760 w 430740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4307840" h="103504">
                <a:moveTo>
                  <a:pt x="94119" y="0"/>
                </a:moveTo>
                <a:lnTo>
                  <a:pt x="48006" y="0"/>
                </a:lnTo>
                <a:lnTo>
                  <a:pt x="0" y="25679"/>
                </a:lnTo>
                <a:lnTo>
                  <a:pt x="0" y="77482"/>
                </a:lnTo>
                <a:lnTo>
                  <a:pt x="48006" y="103162"/>
                </a:lnTo>
                <a:lnTo>
                  <a:pt x="94119" y="103162"/>
                </a:lnTo>
                <a:lnTo>
                  <a:pt x="32321" y="74168"/>
                </a:lnTo>
                <a:lnTo>
                  <a:pt x="32321" y="28524"/>
                </a:lnTo>
                <a:lnTo>
                  <a:pt x="94119" y="0"/>
                </a:lnTo>
                <a:close/>
              </a:path>
              <a:path w="4307840" h="103504">
                <a:moveTo>
                  <a:pt x="193294" y="0"/>
                </a:moveTo>
                <a:lnTo>
                  <a:pt x="147180" y="0"/>
                </a:lnTo>
                <a:lnTo>
                  <a:pt x="99174" y="25679"/>
                </a:lnTo>
                <a:lnTo>
                  <a:pt x="99174" y="77482"/>
                </a:lnTo>
                <a:lnTo>
                  <a:pt x="147180" y="103162"/>
                </a:lnTo>
                <a:lnTo>
                  <a:pt x="193294" y="103162"/>
                </a:lnTo>
                <a:lnTo>
                  <a:pt x="131495" y="74168"/>
                </a:lnTo>
                <a:lnTo>
                  <a:pt x="131495" y="28524"/>
                </a:lnTo>
                <a:lnTo>
                  <a:pt x="193294" y="0"/>
                </a:lnTo>
                <a:close/>
              </a:path>
              <a:path w="4307840" h="103504">
                <a:moveTo>
                  <a:pt x="287426" y="0"/>
                </a:moveTo>
                <a:lnTo>
                  <a:pt x="241312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12" y="103162"/>
                </a:lnTo>
                <a:lnTo>
                  <a:pt x="287426" y="103162"/>
                </a:lnTo>
                <a:lnTo>
                  <a:pt x="225628" y="74168"/>
                </a:lnTo>
                <a:lnTo>
                  <a:pt x="225628" y="28524"/>
                </a:lnTo>
                <a:lnTo>
                  <a:pt x="287426" y="0"/>
                </a:lnTo>
                <a:close/>
              </a:path>
              <a:path w="4307840" h="103504">
                <a:moveTo>
                  <a:pt x="381558" y="0"/>
                </a:moveTo>
                <a:lnTo>
                  <a:pt x="335445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45" y="103162"/>
                </a:lnTo>
                <a:lnTo>
                  <a:pt x="381558" y="103162"/>
                </a:lnTo>
                <a:lnTo>
                  <a:pt x="319760" y="74168"/>
                </a:lnTo>
                <a:lnTo>
                  <a:pt x="319760" y="28524"/>
                </a:lnTo>
                <a:lnTo>
                  <a:pt x="381558" y="0"/>
                </a:lnTo>
                <a:close/>
              </a:path>
              <a:path w="4307840" h="103504">
                <a:moveTo>
                  <a:pt x="480745" y="0"/>
                </a:moveTo>
                <a:lnTo>
                  <a:pt x="434632" y="0"/>
                </a:lnTo>
                <a:lnTo>
                  <a:pt x="386626" y="25679"/>
                </a:lnTo>
                <a:lnTo>
                  <a:pt x="386626" y="77482"/>
                </a:lnTo>
                <a:lnTo>
                  <a:pt x="434632" y="103162"/>
                </a:lnTo>
                <a:lnTo>
                  <a:pt x="480745" y="103162"/>
                </a:lnTo>
                <a:lnTo>
                  <a:pt x="418947" y="74168"/>
                </a:lnTo>
                <a:lnTo>
                  <a:pt x="418947" y="28524"/>
                </a:lnTo>
                <a:lnTo>
                  <a:pt x="480745" y="0"/>
                </a:lnTo>
                <a:close/>
              </a:path>
              <a:path w="4307840" h="103504">
                <a:moveTo>
                  <a:pt x="574878" y="0"/>
                </a:moveTo>
                <a:lnTo>
                  <a:pt x="528764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64" y="103162"/>
                </a:lnTo>
                <a:lnTo>
                  <a:pt x="574878" y="103162"/>
                </a:lnTo>
                <a:lnTo>
                  <a:pt x="513080" y="74168"/>
                </a:lnTo>
                <a:lnTo>
                  <a:pt x="513080" y="28524"/>
                </a:lnTo>
                <a:lnTo>
                  <a:pt x="574878" y="0"/>
                </a:lnTo>
                <a:close/>
              </a:path>
              <a:path w="4307840" h="103504">
                <a:moveTo>
                  <a:pt x="668997" y="0"/>
                </a:moveTo>
                <a:lnTo>
                  <a:pt x="622884" y="0"/>
                </a:lnTo>
                <a:lnTo>
                  <a:pt x="574878" y="25679"/>
                </a:lnTo>
                <a:lnTo>
                  <a:pt x="574878" y="77482"/>
                </a:lnTo>
                <a:lnTo>
                  <a:pt x="622884" y="103162"/>
                </a:lnTo>
                <a:lnTo>
                  <a:pt x="668997" y="103162"/>
                </a:lnTo>
                <a:lnTo>
                  <a:pt x="607199" y="74168"/>
                </a:lnTo>
                <a:lnTo>
                  <a:pt x="607199" y="28524"/>
                </a:lnTo>
                <a:lnTo>
                  <a:pt x="668997" y="0"/>
                </a:lnTo>
                <a:close/>
              </a:path>
              <a:path w="4307840" h="103504">
                <a:moveTo>
                  <a:pt x="768184" y="0"/>
                </a:moveTo>
                <a:lnTo>
                  <a:pt x="722071" y="0"/>
                </a:lnTo>
                <a:lnTo>
                  <a:pt x="674065" y="25679"/>
                </a:lnTo>
                <a:lnTo>
                  <a:pt x="674065" y="77482"/>
                </a:lnTo>
                <a:lnTo>
                  <a:pt x="722071" y="103162"/>
                </a:lnTo>
                <a:lnTo>
                  <a:pt x="768184" y="103162"/>
                </a:lnTo>
                <a:lnTo>
                  <a:pt x="706386" y="74168"/>
                </a:lnTo>
                <a:lnTo>
                  <a:pt x="706386" y="28524"/>
                </a:lnTo>
                <a:lnTo>
                  <a:pt x="768184" y="0"/>
                </a:lnTo>
                <a:close/>
              </a:path>
              <a:path w="4307840" h="103504">
                <a:moveTo>
                  <a:pt x="862317" y="0"/>
                </a:moveTo>
                <a:lnTo>
                  <a:pt x="816203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03" y="103162"/>
                </a:lnTo>
                <a:lnTo>
                  <a:pt x="862317" y="103162"/>
                </a:lnTo>
                <a:lnTo>
                  <a:pt x="800519" y="74168"/>
                </a:lnTo>
                <a:lnTo>
                  <a:pt x="800519" y="28524"/>
                </a:lnTo>
                <a:lnTo>
                  <a:pt x="862317" y="0"/>
                </a:lnTo>
                <a:close/>
              </a:path>
              <a:path w="4307840" h="103504">
                <a:moveTo>
                  <a:pt x="956449" y="0"/>
                </a:moveTo>
                <a:lnTo>
                  <a:pt x="910336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36" y="103162"/>
                </a:lnTo>
                <a:lnTo>
                  <a:pt x="956449" y="103162"/>
                </a:lnTo>
                <a:lnTo>
                  <a:pt x="894651" y="74168"/>
                </a:lnTo>
                <a:lnTo>
                  <a:pt x="894651" y="28524"/>
                </a:lnTo>
                <a:lnTo>
                  <a:pt x="956449" y="0"/>
                </a:lnTo>
                <a:close/>
              </a:path>
              <a:path w="4307840" h="103504">
                <a:moveTo>
                  <a:pt x="1055636" y="0"/>
                </a:moveTo>
                <a:lnTo>
                  <a:pt x="1009523" y="0"/>
                </a:lnTo>
                <a:lnTo>
                  <a:pt x="961517" y="25679"/>
                </a:lnTo>
                <a:lnTo>
                  <a:pt x="961517" y="77482"/>
                </a:lnTo>
                <a:lnTo>
                  <a:pt x="1009523" y="103162"/>
                </a:lnTo>
                <a:lnTo>
                  <a:pt x="1055636" y="103162"/>
                </a:lnTo>
                <a:lnTo>
                  <a:pt x="993838" y="74168"/>
                </a:lnTo>
                <a:lnTo>
                  <a:pt x="993838" y="28524"/>
                </a:lnTo>
                <a:lnTo>
                  <a:pt x="1055636" y="0"/>
                </a:lnTo>
                <a:close/>
              </a:path>
              <a:path w="4307840" h="103504">
                <a:moveTo>
                  <a:pt x="1149756" y="0"/>
                </a:moveTo>
                <a:lnTo>
                  <a:pt x="1103642" y="0"/>
                </a:lnTo>
                <a:lnTo>
                  <a:pt x="1055636" y="25679"/>
                </a:lnTo>
                <a:lnTo>
                  <a:pt x="1055636" y="77482"/>
                </a:lnTo>
                <a:lnTo>
                  <a:pt x="1103642" y="103162"/>
                </a:lnTo>
                <a:lnTo>
                  <a:pt x="1149756" y="103162"/>
                </a:lnTo>
                <a:lnTo>
                  <a:pt x="1087958" y="74168"/>
                </a:lnTo>
                <a:lnTo>
                  <a:pt x="1087958" y="28524"/>
                </a:lnTo>
                <a:lnTo>
                  <a:pt x="1149756" y="0"/>
                </a:lnTo>
                <a:close/>
              </a:path>
              <a:path w="4307840" h="103504">
                <a:moveTo>
                  <a:pt x="1243888" y="0"/>
                </a:moveTo>
                <a:lnTo>
                  <a:pt x="1197775" y="0"/>
                </a:lnTo>
                <a:lnTo>
                  <a:pt x="1149769" y="25679"/>
                </a:lnTo>
                <a:lnTo>
                  <a:pt x="1149769" y="77482"/>
                </a:lnTo>
                <a:lnTo>
                  <a:pt x="1197775" y="103162"/>
                </a:lnTo>
                <a:lnTo>
                  <a:pt x="1243888" y="103162"/>
                </a:lnTo>
                <a:lnTo>
                  <a:pt x="1182090" y="74168"/>
                </a:lnTo>
                <a:lnTo>
                  <a:pt x="1182090" y="28524"/>
                </a:lnTo>
                <a:lnTo>
                  <a:pt x="1243888" y="0"/>
                </a:lnTo>
                <a:close/>
              </a:path>
              <a:path w="4307840" h="103504">
                <a:moveTo>
                  <a:pt x="1338021" y="0"/>
                </a:moveTo>
                <a:lnTo>
                  <a:pt x="1291907" y="0"/>
                </a:lnTo>
                <a:lnTo>
                  <a:pt x="1243901" y="25679"/>
                </a:lnTo>
                <a:lnTo>
                  <a:pt x="1243901" y="77482"/>
                </a:lnTo>
                <a:lnTo>
                  <a:pt x="1291907" y="103162"/>
                </a:lnTo>
                <a:lnTo>
                  <a:pt x="1338021" y="103162"/>
                </a:lnTo>
                <a:lnTo>
                  <a:pt x="1276223" y="74168"/>
                </a:lnTo>
                <a:lnTo>
                  <a:pt x="1276223" y="28524"/>
                </a:lnTo>
                <a:lnTo>
                  <a:pt x="1338021" y="0"/>
                </a:lnTo>
                <a:close/>
              </a:path>
              <a:path w="4307840" h="103504">
                <a:moveTo>
                  <a:pt x="2969603" y="25679"/>
                </a:moveTo>
                <a:lnTo>
                  <a:pt x="2921597" y="0"/>
                </a:lnTo>
                <a:lnTo>
                  <a:pt x="2875483" y="0"/>
                </a:lnTo>
                <a:lnTo>
                  <a:pt x="2937281" y="28524"/>
                </a:lnTo>
                <a:lnTo>
                  <a:pt x="2937281" y="74168"/>
                </a:lnTo>
                <a:lnTo>
                  <a:pt x="2875483" y="103162"/>
                </a:lnTo>
                <a:lnTo>
                  <a:pt x="2921597" y="103162"/>
                </a:lnTo>
                <a:lnTo>
                  <a:pt x="2969603" y="77482"/>
                </a:lnTo>
                <a:lnTo>
                  <a:pt x="2969603" y="25679"/>
                </a:lnTo>
                <a:close/>
              </a:path>
              <a:path w="4307840" h="103504">
                <a:moveTo>
                  <a:pt x="3063735" y="25679"/>
                </a:moveTo>
                <a:lnTo>
                  <a:pt x="3015729" y="0"/>
                </a:lnTo>
                <a:lnTo>
                  <a:pt x="2969615" y="0"/>
                </a:lnTo>
                <a:lnTo>
                  <a:pt x="3031413" y="28524"/>
                </a:lnTo>
                <a:lnTo>
                  <a:pt x="3031413" y="74168"/>
                </a:lnTo>
                <a:lnTo>
                  <a:pt x="2969615" y="103162"/>
                </a:lnTo>
                <a:lnTo>
                  <a:pt x="3015729" y="103162"/>
                </a:lnTo>
                <a:lnTo>
                  <a:pt x="3063735" y="77482"/>
                </a:lnTo>
                <a:lnTo>
                  <a:pt x="3063735" y="25679"/>
                </a:lnTo>
                <a:close/>
              </a:path>
              <a:path w="4307840" h="103504">
                <a:moveTo>
                  <a:pt x="3157867" y="25679"/>
                </a:moveTo>
                <a:lnTo>
                  <a:pt x="3109861" y="0"/>
                </a:lnTo>
                <a:lnTo>
                  <a:pt x="3063748" y="0"/>
                </a:lnTo>
                <a:lnTo>
                  <a:pt x="3125546" y="28524"/>
                </a:lnTo>
                <a:lnTo>
                  <a:pt x="3125546" y="74168"/>
                </a:lnTo>
                <a:lnTo>
                  <a:pt x="3063748" y="103162"/>
                </a:lnTo>
                <a:lnTo>
                  <a:pt x="3109861" y="103162"/>
                </a:lnTo>
                <a:lnTo>
                  <a:pt x="3157867" y="77482"/>
                </a:lnTo>
                <a:lnTo>
                  <a:pt x="3157867" y="25679"/>
                </a:lnTo>
                <a:close/>
              </a:path>
              <a:path w="4307840" h="103504">
                <a:moveTo>
                  <a:pt x="3252000" y="25679"/>
                </a:moveTo>
                <a:lnTo>
                  <a:pt x="3203994" y="0"/>
                </a:lnTo>
                <a:lnTo>
                  <a:pt x="3157880" y="0"/>
                </a:lnTo>
                <a:lnTo>
                  <a:pt x="3219678" y="28524"/>
                </a:lnTo>
                <a:lnTo>
                  <a:pt x="3219678" y="74168"/>
                </a:lnTo>
                <a:lnTo>
                  <a:pt x="3157880" y="103162"/>
                </a:lnTo>
                <a:lnTo>
                  <a:pt x="3203994" y="103162"/>
                </a:lnTo>
                <a:lnTo>
                  <a:pt x="3252000" y="77482"/>
                </a:lnTo>
                <a:lnTo>
                  <a:pt x="3252000" y="25679"/>
                </a:lnTo>
                <a:close/>
              </a:path>
              <a:path w="4307840" h="103504">
                <a:moveTo>
                  <a:pt x="3351174" y="25679"/>
                </a:moveTo>
                <a:lnTo>
                  <a:pt x="3303168" y="0"/>
                </a:lnTo>
                <a:lnTo>
                  <a:pt x="3257054" y="0"/>
                </a:lnTo>
                <a:lnTo>
                  <a:pt x="3318853" y="28524"/>
                </a:lnTo>
                <a:lnTo>
                  <a:pt x="3318853" y="74168"/>
                </a:lnTo>
                <a:lnTo>
                  <a:pt x="3257054" y="103162"/>
                </a:lnTo>
                <a:lnTo>
                  <a:pt x="3303168" y="103162"/>
                </a:lnTo>
                <a:lnTo>
                  <a:pt x="3351174" y="77482"/>
                </a:lnTo>
                <a:lnTo>
                  <a:pt x="3351174" y="25679"/>
                </a:lnTo>
                <a:close/>
              </a:path>
              <a:path w="4307840" h="103504">
                <a:moveTo>
                  <a:pt x="3445306" y="25679"/>
                </a:moveTo>
                <a:lnTo>
                  <a:pt x="3397300" y="0"/>
                </a:lnTo>
                <a:lnTo>
                  <a:pt x="3351187" y="0"/>
                </a:lnTo>
                <a:lnTo>
                  <a:pt x="3412985" y="28524"/>
                </a:lnTo>
                <a:lnTo>
                  <a:pt x="3412985" y="74168"/>
                </a:lnTo>
                <a:lnTo>
                  <a:pt x="3351187" y="103162"/>
                </a:lnTo>
                <a:lnTo>
                  <a:pt x="3397300" y="103162"/>
                </a:lnTo>
                <a:lnTo>
                  <a:pt x="3445306" y="77482"/>
                </a:lnTo>
                <a:lnTo>
                  <a:pt x="3445306" y="25679"/>
                </a:lnTo>
                <a:close/>
              </a:path>
              <a:path w="4307840" h="103504">
                <a:moveTo>
                  <a:pt x="3539439" y="25679"/>
                </a:moveTo>
                <a:lnTo>
                  <a:pt x="3491433" y="0"/>
                </a:lnTo>
                <a:lnTo>
                  <a:pt x="3445319" y="0"/>
                </a:lnTo>
                <a:lnTo>
                  <a:pt x="3507117" y="28524"/>
                </a:lnTo>
                <a:lnTo>
                  <a:pt x="3507117" y="74168"/>
                </a:lnTo>
                <a:lnTo>
                  <a:pt x="3445319" y="103162"/>
                </a:lnTo>
                <a:lnTo>
                  <a:pt x="3491433" y="103162"/>
                </a:lnTo>
                <a:lnTo>
                  <a:pt x="3539439" y="77482"/>
                </a:lnTo>
                <a:lnTo>
                  <a:pt x="3539439" y="25679"/>
                </a:lnTo>
                <a:close/>
              </a:path>
              <a:path w="4307840" h="103504">
                <a:moveTo>
                  <a:pt x="3638626" y="25679"/>
                </a:moveTo>
                <a:lnTo>
                  <a:pt x="3590620" y="0"/>
                </a:lnTo>
                <a:lnTo>
                  <a:pt x="3544506" y="0"/>
                </a:lnTo>
                <a:lnTo>
                  <a:pt x="3606304" y="28524"/>
                </a:lnTo>
                <a:lnTo>
                  <a:pt x="3606304" y="74168"/>
                </a:lnTo>
                <a:lnTo>
                  <a:pt x="3544506" y="103162"/>
                </a:lnTo>
                <a:lnTo>
                  <a:pt x="3590620" y="103162"/>
                </a:lnTo>
                <a:lnTo>
                  <a:pt x="3638626" y="77482"/>
                </a:lnTo>
                <a:lnTo>
                  <a:pt x="3638626" y="25679"/>
                </a:lnTo>
                <a:close/>
              </a:path>
              <a:path w="4307840" h="103504">
                <a:moveTo>
                  <a:pt x="3732758" y="25679"/>
                </a:moveTo>
                <a:lnTo>
                  <a:pt x="3684740" y="0"/>
                </a:lnTo>
                <a:lnTo>
                  <a:pt x="3638626" y="0"/>
                </a:lnTo>
                <a:lnTo>
                  <a:pt x="3700424" y="28524"/>
                </a:lnTo>
                <a:lnTo>
                  <a:pt x="3700424" y="74168"/>
                </a:lnTo>
                <a:lnTo>
                  <a:pt x="3638626" y="103162"/>
                </a:lnTo>
                <a:lnTo>
                  <a:pt x="3684740" y="103162"/>
                </a:lnTo>
                <a:lnTo>
                  <a:pt x="3732758" y="77482"/>
                </a:lnTo>
                <a:lnTo>
                  <a:pt x="3732758" y="25679"/>
                </a:lnTo>
                <a:close/>
              </a:path>
              <a:path w="4307840" h="103504">
                <a:moveTo>
                  <a:pt x="3826878" y="25679"/>
                </a:moveTo>
                <a:lnTo>
                  <a:pt x="3778872" y="0"/>
                </a:lnTo>
                <a:lnTo>
                  <a:pt x="3732758" y="0"/>
                </a:lnTo>
                <a:lnTo>
                  <a:pt x="3794556" y="28524"/>
                </a:lnTo>
                <a:lnTo>
                  <a:pt x="3794556" y="74168"/>
                </a:lnTo>
                <a:lnTo>
                  <a:pt x="3732758" y="103162"/>
                </a:lnTo>
                <a:lnTo>
                  <a:pt x="3778872" y="103162"/>
                </a:lnTo>
                <a:lnTo>
                  <a:pt x="3826878" y="77482"/>
                </a:lnTo>
                <a:lnTo>
                  <a:pt x="3826878" y="25679"/>
                </a:lnTo>
                <a:close/>
              </a:path>
              <a:path w="4307840" h="103504">
                <a:moveTo>
                  <a:pt x="3926065" y="25679"/>
                </a:moveTo>
                <a:lnTo>
                  <a:pt x="3878059" y="0"/>
                </a:lnTo>
                <a:lnTo>
                  <a:pt x="3831945" y="0"/>
                </a:lnTo>
                <a:lnTo>
                  <a:pt x="3893743" y="28524"/>
                </a:lnTo>
                <a:lnTo>
                  <a:pt x="3893743" y="74168"/>
                </a:lnTo>
                <a:lnTo>
                  <a:pt x="3831945" y="103162"/>
                </a:lnTo>
                <a:lnTo>
                  <a:pt x="3878059" y="103162"/>
                </a:lnTo>
                <a:lnTo>
                  <a:pt x="3926065" y="77482"/>
                </a:lnTo>
                <a:lnTo>
                  <a:pt x="3926065" y="25679"/>
                </a:lnTo>
                <a:close/>
              </a:path>
              <a:path w="4307840" h="103504">
                <a:moveTo>
                  <a:pt x="4020197" y="25679"/>
                </a:moveTo>
                <a:lnTo>
                  <a:pt x="3972191" y="0"/>
                </a:lnTo>
                <a:lnTo>
                  <a:pt x="3926078" y="0"/>
                </a:lnTo>
                <a:lnTo>
                  <a:pt x="3987876" y="28524"/>
                </a:lnTo>
                <a:lnTo>
                  <a:pt x="3987876" y="74168"/>
                </a:lnTo>
                <a:lnTo>
                  <a:pt x="3926078" y="103162"/>
                </a:lnTo>
                <a:lnTo>
                  <a:pt x="3972191" y="103162"/>
                </a:lnTo>
                <a:lnTo>
                  <a:pt x="4020197" y="77482"/>
                </a:lnTo>
                <a:lnTo>
                  <a:pt x="4020197" y="25679"/>
                </a:lnTo>
                <a:close/>
              </a:path>
              <a:path w="4307840" h="103504">
                <a:moveTo>
                  <a:pt x="4114330" y="25679"/>
                </a:moveTo>
                <a:lnTo>
                  <a:pt x="4066324" y="0"/>
                </a:lnTo>
                <a:lnTo>
                  <a:pt x="4020210" y="0"/>
                </a:lnTo>
                <a:lnTo>
                  <a:pt x="4082008" y="28524"/>
                </a:lnTo>
                <a:lnTo>
                  <a:pt x="4082008" y="74168"/>
                </a:lnTo>
                <a:lnTo>
                  <a:pt x="4020210" y="103162"/>
                </a:lnTo>
                <a:lnTo>
                  <a:pt x="4066324" y="103162"/>
                </a:lnTo>
                <a:lnTo>
                  <a:pt x="4114330" y="77482"/>
                </a:lnTo>
                <a:lnTo>
                  <a:pt x="4114330" y="25679"/>
                </a:lnTo>
                <a:close/>
              </a:path>
              <a:path w="4307840" h="103504">
                <a:moveTo>
                  <a:pt x="4213517" y="25679"/>
                </a:moveTo>
                <a:lnTo>
                  <a:pt x="4165498" y="0"/>
                </a:lnTo>
                <a:lnTo>
                  <a:pt x="4119384" y="0"/>
                </a:lnTo>
                <a:lnTo>
                  <a:pt x="4181183" y="28524"/>
                </a:lnTo>
                <a:lnTo>
                  <a:pt x="4181183" y="74168"/>
                </a:lnTo>
                <a:lnTo>
                  <a:pt x="4119384" y="103162"/>
                </a:lnTo>
                <a:lnTo>
                  <a:pt x="4165498" y="103162"/>
                </a:lnTo>
                <a:lnTo>
                  <a:pt x="4213517" y="77482"/>
                </a:lnTo>
                <a:lnTo>
                  <a:pt x="4213517" y="25679"/>
                </a:lnTo>
                <a:close/>
              </a:path>
              <a:path w="4307840" h="103504">
                <a:moveTo>
                  <a:pt x="4307637" y="25679"/>
                </a:moveTo>
                <a:lnTo>
                  <a:pt x="4259631" y="0"/>
                </a:lnTo>
                <a:lnTo>
                  <a:pt x="4213517" y="0"/>
                </a:lnTo>
                <a:lnTo>
                  <a:pt x="4275315" y="28524"/>
                </a:lnTo>
                <a:lnTo>
                  <a:pt x="4275315" y="74168"/>
                </a:lnTo>
                <a:lnTo>
                  <a:pt x="4213517" y="103162"/>
                </a:lnTo>
                <a:lnTo>
                  <a:pt x="4259631" y="103162"/>
                </a:lnTo>
                <a:lnTo>
                  <a:pt x="4307637" y="77482"/>
                </a:lnTo>
                <a:lnTo>
                  <a:pt x="4307637" y="25679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bg object 147"/>
          <p:cNvSpPr/>
          <p:nvPr/>
        </p:nvSpPr>
        <p:spPr>
          <a:xfrm>
            <a:off x="755460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0" y="10223"/>
                </a:moveTo>
                <a:lnTo>
                  <a:pt x="0" y="0"/>
                </a:lnTo>
                <a:lnTo>
                  <a:pt x="297395" y="0"/>
                </a:lnTo>
                <a:lnTo>
                  <a:pt x="674649" y="161569"/>
                </a:lnTo>
                <a:lnTo>
                  <a:pt x="1918258" y="161569"/>
                </a:lnTo>
                <a:lnTo>
                  <a:pt x="2132698" y="281901"/>
                </a:lnTo>
                <a:lnTo>
                  <a:pt x="623277" y="281901"/>
                </a:lnTo>
                <a:lnTo>
                  <a:pt x="182829" y="100723"/>
                </a:lnTo>
                <a:lnTo>
                  <a:pt x="0" y="100723"/>
                </a:lnTo>
                <a:lnTo>
                  <a:pt x="0" y="88087"/>
                </a:lnTo>
                <a:lnTo>
                  <a:pt x="24358" y="75056"/>
                </a:lnTo>
                <a:lnTo>
                  <a:pt x="24358" y="23253"/>
                </a:lnTo>
                <a:lnTo>
                  <a:pt x="0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bg object 148"/>
          <p:cNvSpPr/>
          <p:nvPr/>
        </p:nvSpPr>
        <p:spPr>
          <a:xfrm>
            <a:off x="984960" y="6855840"/>
            <a:ext cx="8722080" cy="165240"/>
          </a:xfrm>
          <a:custGeom>
            <a:avLst/>
            <a:gdLst>
              <a:gd name="textAreaLeft" fmla="*/ 0 w 8722080"/>
              <a:gd name="textAreaRight" fmla="*/ 8722440 w 872208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8722360" h="165734">
                <a:moveTo>
                  <a:pt x="8722258" y="165125"/>
                </a:moveTo>
                <a:lnTo>
                  <a:pt x="7132142" y="165125"/>
                </a:lnTo>
                <a:lnTo>
                  <a:pt x="6719227" y="0"/>
                </a:lnTo>
                <a:lnTo>
                  <a:pt x="3964101" y="0"/>
                </a:lnTo>
                <a:lnTo>
                  <a:pt x="4758156" y="0"/>
                </a:ln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bg object 149"/>
          <p:cNvSpPr/>
          <p:nvPr/>
        </p:nvSpPr>
        <p:spPr>
          <a:xfrm>
            <a:off x="2692080" y="6938280"/>
            <a:ext cx="2811600" cy="309600"/>
          </a:xfrm>
          <a:custGeom>
            <a:avLst/>
            <a:gdLst>
              <a:gd name="textAreaLeft" fmla="*/ 0 w 2811600"/>
              <a:gd name="textAreaRight" fmla="*/ 2811960 w 281160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2811779" h="309879">
                <a:moveTo>
                  <a:pt x="2811602" y="309359"/>
                </a:moveTo>
                <a:lnTo>
                  <a:pt x="1043139" y="309359"/>
                </a:lnTo>
                <a:lnTo>
                  <a:pt x="676808" y="165353"/>
                </a:lnTo>
                <a:lnTo>
                  <a:pt x="0" y="165353"/>
                </a:lnTo>
                <a:lnTo>
                  <a:pt x="0" y="87744"/>
                </a:lnTo>
                <a:lnTo>
                  <a:pt x="223202" y="0"/>
                </a:lnTo>
                <a:lnTo>
                  <a:pt x="262208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bg object 150"/>
          <p:cNvSpPr/>
          <p:nvPr/>
        </p:nvSpPr>
        <p:spPr>
          <a:xfrm>
            <a:off x="2692080" y="6938280"/>
            <a:ext cx="5316480" cy="309600"/>
          </a:xfrm>
          <a:custGeom>
            <a:avLst/>
            <a:gdLst>
              <a:gd name="textAreaLeft" fmla="*/ 0 w 5316480"/>
              <a:gd name="textAreaRight" fmla="*/ 5316840 w 53164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5316855" h="309879">
                <a:moveTo>
                  <a:pt x="5093576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3"/>
                </a:lnTo>
                <a:lnTo>
                  <a:pt x="676795" y="165353"/>
                </a:lnTo>
                <a:lnTo>
                  <a:pt x="1043127" y="309359"/>
                </a:lnTo>
                <a:lnTo>
                  <a:pt x="2811589" y="309359"/>
                </a:lnTo>
                <a:lnTo>
                  <a:pt x="2505176" y="309359"/>
                </a:lnTo>
                <a:lnTo>
                  <a:pt x="4273638" y="309359"/>
                </a:lnTo>
                <a:lnTo>
                  <a:pt x="4639983" y="165353"/>
                </a:lnTo>
                <a:lnTo>
                  <a:pt x="5316778" y="165353"/>
                </a:lnTo>
                <a:lnTo>
                  <a:pt x="5316778" y="87744"/>
                </a:lnTo>
                <a:lnTo>
                  <a:pt x="5093576" y="0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bg object 151"/>
          <p:cNvSpPr/>
          <p:nvPr/>
        </p:nvSpPr>
        <p:spPr>
          <a:xfrm>
            <a:off x="800568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0" y="50406"/>
                </a:moveTo>
                <a:lnTo>
                  <a:pt x="412203" y="50406"/>
                </a:lnTo>
                <a:lnTo>
                  <a:pt x="532803" y="0"/>
                </a:lnTo>
                <a:lnTo>
                  <a:pt x="170149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bg object 152"/>
          <p:cNvSpPr/>
          <p:nvPr/>
        </p:nvSpPr>
        <p:spPr>
          <a:xfrm>
            <a:off x="85384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bg object 153"/>
          <p:cNvSpPr/>
          <p:nvPr/>
        </p:nvSpPr>
        <p:spPr>
          <a:xfrm>
            <a:off x="86886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bg object 154"/>
          <p:cNvSpPr/>
          <p:nvPr/>
        </p:nvSpPr>
        <p:spPr>
          <a:xfrm>
            <a:off x="8839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bg object 155"/>
          <p:cNvSpPr/>
          <p:nvPr/>
        </p:nvSpPr>
        <p:spPr>
          <a:xfrm>
            <a:off x="89892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bg object 156"/>
          <p:cNvSpPr/>
          <p:nvPr/>
        </p:nvSpPr>
        <p:spPr>
          <a:xfrm>
            <a:off x="91393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bg object 157"/>
          <p:cNvSpPr/>
          <p:nvPr/>
        </p:nvSpPr>
        <p:spPr>
          <a:xfrm>
            <a:off x="9289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bg object 158"/>
          <p:cNvSpPr/>
          <p:nvPr/>
        </p:nvSpPr>
        <p:spPr>
          <a:xfrm>
            <a:off x="94399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bg object 159"/>
          <p:cNvSpPr/>
          <p:nvPr/>
        </p:nvSpPr>
        <p:spPr>
          <a:xfrm>
            <a:off x="9590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bg object 160"/>
          <p:cNvSpPr/>
          <p:nvPr/>
        </p:nvSpPr>
        <p:spPr>
          <a:xfrm>
            <a:off x="100476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6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bg object 161"/>
          <p:cNvSpPr/>
          <p:nvPr/>
        </p:nvSpPr>
        <p:spPr>
          <a:xfrm>
            <a:off x="98496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bg object 162"/>
          <p:cNvSpPr/>
          <p:nvPr/>
        </p:nvSpPr>
        <p:spPr>
          <a:xfrm>
            <a:off x="20368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bg object 163"/>
          <p:cNvSpPr/>
          <p:nvPr/>
        </p:nvSpPr>
        <p:spPr>
          <a:xfrm>
            <a:off x="1886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bg object 164"/>
          <p:cNvSpPr/>
          <p:nvPr/>
        </p:nvSpPr>
        <p:spPr>
          <a:xfrm>
            <a:off x="17362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bg object 165"/>
          <p:cNvSpPr/>
          <p:nvPr/>
        </p:nvSpPr>
        <p:spPr>
          <a:xfrm>
            <a:off x="1585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bg object 166"/>
          <p:cNvSpPr/>
          <p:nvPr/>
        </p:nvSpPr>
        <p:spPr>
          <a:xfrm>
            <a:off x="14356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bg object 167"/>
          <p:cNvSpPr/>
          <p:nvPr/>
        </p:nvSpPr>
        <p:spPr>
          <a:xfrm>
            <a:off x="12855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bg object 168"/>
          <p:cNvSpPr/>
          <p:nvPr/>
        </p:nvSpPr>
        <p:spPr>
          <a:xfrm>
            <a:off x="1135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bg object 169"/>
          <p:cNvSpPr/>
          <p:nvPr/>
        </p:nvSpPr>
        <p:spPr>
          <a:xfrm>
            <a:off x="9849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bg object 170"/>
          <p:cNvSpPr/>
          <p:nvPr/>
        </p:nvSpPr>
        <p:spPr>
          <a:xfrm>
            <a:off x="4501440" y="666000"/>
            <a:ext cx="1689480" cy="1054440"/>
          </a:xfrm>
          <a:custGeom>
            <a:avLst/>
            <a:gdLst>
              <a:gd name="textAreaLeft" fmla="*/ 0 w 1689480"/>
              <a:gd name="textAreaRight" fmla="*/ 1689840 w 1689480"/>
              <a:gd name="textAreaTop" fmla="*/ 0 h 1054440"/>
              <a:gd name="textAreaBottom" fmla="*/ 1054800 h 1054440"/>
            </a:gdLst>
            <a:ahLst/>
            <a:rect l="textAreaLeft" t="textAreaTop" r="textAreaRight" b="textAreaBottom"/>
            <a:pathLst>
              <a:path w="1689735" h="1054735">
                <a:moveTo>
                  <a:pt x="366864" y="0"/>
                </a:moveTo>
                <a:lnTo>
                  <a:pt x="235813" y="0"/>
                </a:lnTo>
                <a:lnTo>
                  <a:pt x="235813" y="66090"/>
                </a:lnTo>
                <a:lnTo>
                  <a:pt x="235813" y="274980"/>
                </a:lnTo>
                <a:lnTo>
                  <a:pt x="235813" y="395668"/>
                </a:lnTo>
                <a:lnTo>
                  <a:pt x="235394" y="666445"/>
                </a:lnTo>
                <a:lnTo>
                  <a:pt x="131394" y="612076"/>
                </a:lnTo>
                <a:lnTo>
                  <a:pt x="131178" y="334822"/>
                </a:lnTo>
                <a:lnTo>
                  <a:pt x="235813" y="395668"/>
                </a:lnTo>
                <a:lnTo>
                  <a:pt x="235813" y="274980"/>
                </a:lnTo>
                <a:lnTo>
                  <a:pt x="131178" y="334810"/>
                </a:lnTo>
                <a:lnTo>
                  <a:pt x="130975" y="65341"/>
                </a:lnTo>
                <a:lnTo>
                  <a:pt x="235813" y="66090"/>
                </a:lnTo>
                <a:lnTo>
                  <a:pt x="235813" y="0"/>
                </a:lnTo>
                <a:lnTo>
                  <a:pt x="0" y="0"/>
                </a:lnTo>
                <a:lnTo>
                  <a:pt x="0" y="630555"/>
                </a:lnTo>
                <a:lnTo>
                  <a:pt x="366763" y="823849"/>
                </a:lnTo>
                <a:lnTo>
                  <a:pt x="366788" y="666445"/>
                </a:lnTo>
                <a:lnTo>
                  <a:pt x="366864" y="401142"/>
                </a:lnTo>
                <a:lnTo>
                  <a:pt x="237909" y="331724"/>
                </a:lnTo>
                <a:lnTo>
                  <a:pt x="366826" y="265201"/>
                </a:lnTo>
                <a:lnTo>
                  <a:pt x="366852" y="65341"/>
                </a:lnTo>
                <a:lnTo>
                  <a:pt x="366864" y="0"/>
                </a:lnTo>
                <a:close/>
              </a:path>
              <a:path w="1689735" h="1054735">
                <a:moveTo>
                  <a:pt x="807491" y="0"/>
                </a:moveTo>
                <a:lnTo>
                  <a:pt x="676440" y="0"/>
                </a:lnTo>
                <a:lnTo>
                  <a:pt x="676440" y="66090"/>
                </a:lnTo>
                <a:lnTo>
                  <a:pt x="675741" y="898220"/>
                </a:lnTo>
                <a:lnTo>
                  <a:pt x="571779" y="843508"/>
                </a:lnTo>
                <a:lnTo>
                  <a:pt x="571779" y="65341"/>
                </a:lnTo>
                <a:lnTo>
                  <a:pt x="676440" y="66090"/>
                </a:lnTo>
                <a:lnTo>
                  <a:pt x="676440" y="0"/>
                </a:lnTo>
                <a:lnTo>
                  <a:pt x="440766" y="0"/>
                </a:lnTo>
                <a:lnTo>
                  <a:pt x="440626" y="861999"/>
                </a:lnTo>
                <a:lnTo>
                  <a:pt x="807491" y="1054608"/>
                </a:lnTo>
                <a:lnTo>
                  <a:pt x="807491" y="898220"/>
                </a:lnTo>
                <a:lnTo>
                  <a:pt x="807491" y="65341"/>
                </a:lnTo>
                <a:lnTo>
                  <a:pt x="807491" y="0"/>
                </a:lnTo>
                <a:close/>
              </a:path>
              <a:path w="1689735" h="1054735">
                <a:moveTo>
                  <a:pt x="1248308" y="861999"/>
                </a:moveTo>
                <a:lnTo>
                  <a:pt x="1248270" y="0"/>
                </a:lnTo>
                <a:lnTo>
                  <a:pt x="1117206" y="0"/>
                </a:lnTo>
                <a:lnTo>
                  <a:pt x="1117219" y="65341"/>
                </a:lnTo>
                <a:lnTo>
                  <a:pt x="998156" y="673747"/>
                </a:lnTo>
                <a:lnTo>
                  <a:pt x="1012444" y="445757"/>
                </a:lnTo>
                <a:lnTo>
                  <a:pt x="1012444" y="0"/>
                </a:lnTo>
                <a:lnTo>
                  <a:pt x="881392" y="0"/>
                </a:lnTo>
                <a:lnTo>
                  <a:pt x="881443" y="1054620"/>
                </a:lnTo>
                <a:lnTo>
                  <a:pt x="1013841" y="985100"/>
                </a:lnTo>
                <a:lnTo>
                  <a:pt x="1013193" y="898220"/>
                </a:lnTo>
                <a:lnTo>
                  <a:pt x="1132128" y="318147"/>
                </a:lnTo>
                <a:lnTo>
                  <a:pt x="1117841" y="546125"/>
                </a:lnTo>
                <a:lnTo>
                  <a:pt x="1117155" y="930859"/>
                </a:lnTo>
                <a:lnTo>
                  <a:pt x="1248308" y="861999"/>
                </a:lnTo>
                <a:close/>
              </a:path>
              <a:path w="1689735" h="1054735">
                <a:moveTo>
                  <a:pt x="1689125" y="0"/>
                </a:moveTo>
                <a:lnTo>
                  <a:pt x="1558074" y="0"/>
                </a:lnTo>
                <a:lnTo>
                  <a:pt x="1558074" y="252476"/>
                </a:lnTo>
                <a:lnTo>
                  <a:pt x="1453311" y="311213"/>
                </a:lnTo>
                <a:lnTo>
                  <a:pt x="1453311" y="0"/>
                </a:lnTo>
                <a:lnTo>
                  <a:pt x="1322260" y="0"/>
                </a:lnTo>
                <a:lnTo>
                  <a:pt x="1322362" y="823849"/>
                </a:lnTo>
                <a:lnTo>
                  <a:pt x="1453896" y="754519"/>
                </a:lnTo>
                <a:lnTo>
                  <a:pt x="1453235" y="400037"/>
                </a:lnTo>
                <a:lnTo>
                  <a:pt x="1558074" y="339864"/>
                </a:lnTo>
                <a:lnTo>
                  <a:pt x="1558074" y="699617"/>
                </a:lnTo>
                <a:lnTo>
                  <a:pt x="1689074" y="630555"/>
                </a:lnTo>
                <a:lnTo>
                  <a:pt x="1689125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ftr" idx="10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dt" idx="11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sldNum" idx="12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5F07DD34-D3B6-43DA-B2EF-9AB2FA022D31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" name="PlaceHolder 5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1"/>
          <p:cNvSpPr>
            <a:spLocks noGrp="1"/>
          </p:cNvSpPr>
          <p:nvPr>
            <p:ph type="ftr" idx="13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dt" idx="14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sldNum" idx="15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5E4A405B-3A53-4A7D-8F5E-C8212FF10FFE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video" Target="../media/media27.mp4"/><Relationship Id="rId2" Type="http://schemas.microsoft.com/office/2007/relationships/media" Target="../media/media27.mp4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gif"/><Relationship Id="rId3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object 2"/>
          <p:cNvSpPr/>
          <p:nvPr/>
        </p:nvSpPr>
        <p:spPr>
          <a:xfrm>
            <a:off x="4250880" y="3502440"/>
            <a:ext cx="486000" cy="1091880"/>
          </a:xfrm>
          <a:custGeom>
            <a:avLst/>
            <a:gdLst>
              <a:gd name="textAreaLeft" fmla="*/ 0 w 486000"/>
              <a:gd name="textAreaRight" fmla="*/ 486360 w 486000"/>
              <a:gd name="textAreaTop" fmla="*/ 0 h 1091880"/>
              <a:gd name="textAreaBottom" fmla="*/ 1092240 h 1091880"/>
            </a:gdLst>
            <a:ahLst/>
            <a:rect l="textAreaLeft" t="textAreaTop" r="textAreaRight" b="textAreaBottom"/>
            <a:pathLst>
              <a:path w="486410" h="1092200">
                <a:moveTo>
                  <a:pt x="486232" y="0"/>
                </a:moveTo>
                <a:lnTo>
                  <a:pt x="0" y="0"/>
                </a:lnTo>
                <a:lnTo>
                  <a:pt x="25" y="835685"/>
                </a:lnTo>
                <a:lnTo>
                  <a:pt x="486092" y="1091882"/>
                </a:lnTo>
                <a:lnTo>
                  <a:pt x="486144" y="883272"/>
                </a:lnTo>
                <a:lnTo>
                  <a:pt x="311988" y="883272"/>
                </a:lnTo>
                <a:lnTo>
                  <a:pt x="174155" y="811199"/>
                </a:lnTo>
                <a:lnTo>
                  <a:pt x="173596" y="86601"/>
                </a:lnTo>
                <a:lnTo>
                  <a:pt x="486219" y="86601"/>
                </a:lnTo>
                <a:lnTo>
                  <a:pt x="486232" y="0"/>
                </a:lnTo>
                <a:close/>
              </a:path>
              <a:path w="486410" h="1092200">
                <a:moveTo>
                  <a:pt x="486219" y="86601"/>
                </a:moveTo>
                <a:lnTo>
                  <a:pt x="173596" y="86601"/>
                </a:lnTo>
                <a:lnTo>
                  <a:pt x="312547" y="87591"/>
                </a:lnTo>
                <a:lnTo>
                  <a:pt x="312547" y="364439"/>
                </a:lnTo>
                <a:lnTo>
                  <a:pt x="173875" y="443725"/>
                </a:lnTo>
                <a:lnTo>
                  <a:pt x="312547" y="524395"/>
                </a:lnTo>
                <a:lnTo>
                  <a:pt x="311988" y="883272"/>
                </a:lnTo>
                <a:lnTo>
                  <a:pt x="486144" y="883272"/>
                </a:lnTo>
                <a:lnTo>
                  <a:pt x="486232" y="531660"/>
                </a:lnTo>
                <a:lnTo>
                  <a:pt x="315315" y="439635"/>
                </a:lnTo>
                <a:lnTo>
                  <a:pt x="486181" y="351472"/>
                </a:lnTo>
                <a:lnTo>
                  <a:pt x="486219" y="86601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object 3"/>
          <p:cNvSpPr/>
          <p:nvPr/>
        </p:nvSpPr>
        <p:spPr>
          <a:xfrm>
            <a:off x="6003360" y="3502440"/>
            <a:ext cx="486000" cy="1091880"/>
          </a:xfrm>
          <a:custGeom>
            <a:avLst/>
            <a:gdLst>
              <a:gd name="textAreaLeft" fmla="*/ 0 w 486000"/>
              <a:gd name="textAreaRight" fmla="*/ 486360 w 486000"/>
              <a:gd name="textAreaTop" fmla="*/ 0 h 1091880"/>
              <a:gd name="textAreaBottom" fmla="*/ 1092240 h 1091880"/>
            </a:gdLst>
            <a:ahLst/>
            <a:rect l="textAreaLeft" t="textAreaTop" r="textAreaRight" b="textAreaBottom"/>
            <a:pathLst>
              <a:path w="486410" h="1092200">
                <a:moveTo>
                  <a:pt x="486232" y="0"/>
                </a:moveTo>
                <a:lnTo>
                  <a:pt x="312547" y="0"/>
                </a:lnTo>
                <a:lnTo>
                  <a:pt x="312547" y="334606"/>
                </a:lnTo>
                <a:lnTo>
                  <a:pt x="173685" y="412457"/>
                </a:lnTo>
                <a:lnTo>
                  <a:pt x="173685" y="0"/>
                </a:lnTo>
                <a:lnTo>
                  <a:pt x="0" y="0"/>
                </a:lnTo>
                <a:lnTo>
                  <a:pt x="152" y="1091882"/>
                </a:lnTo>
                <a:lnTo>
                  <a:pt x="174472" y="999997"/>
                </a:lnTo>
                <a:lnTo>
                  <a:pt x="173596" y="530186"/>
                </a:lnTo>
                <a:lnTo>
                  <a:pt x="312547" y="450443"/>
                </a:lnTo>
                <a:lnTo>
                  <a:pt x="312547" y="927227"/>
                </a:lnTo>
                <a:lnTo>
                  <a:pt x="486156" y="835685"/>
                </a:lnTo>
                <a:lnTo>
                  <a:pt x="486232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object 4"/>
          <p:cNvSpPr/>
          <p:nvPr/>
        </p:nvSpPr>
        <p:spPr>
          <a:xfrm>
            <a:off x="4834800" y="3502440"/>
            <a:ext cx="486000" cy="1397880"/>
          </a:xfrm>
          <a:custGeom>
            <a:avLst/>
            <a:gdLst>
              <a:gd name="textAreaLeft" fmla="*/ 0 w 486000"/>
              <a:gd name="textAreaRight" fmla="*/ 486360 w 486000"/>
              <a:gd name="textAreaTop" fmla="*/ 0 h 1397880"/>
              <a:gd name="textAreaBottom" fmla="*/ 1398240 h 1397880"/>
            </a:gdLst>
            <a:ahLst/>
            <a:rect l="textAreaLeft" t="textAreaTop" r="textAreaRight" b="textAreaBottom"/>
            <a:pathLst>
              <a:path w="486410" h="1398270">
                <a:moveTo>
                  <a:pt x="486232" y="0"/>
                </a:moveTo>
                <a:lnTo>
                  <a:pt x="190" y="0"/>
                </a:lnTo>
                <a:lnTo>
                  <a:pt x="0" y="1142441"/>
                </a:lnTo>
                <a:lnTo>
                  <a:pt x="486232" y="1397711"/>
                </a:lnTo>
                <a:lnTo>
                  <a:pt x="486232" y="1190434"/>
                </a:lnTo>
                <a:lnTo>
                  <a:pt x="311607" y="1190434"/>
                </a:lnTo>
                <a:lnTo>
                  <a:pt x="173824" y="1117942"/>
                </a:lnTo>
                <a:lnTo>
                  <a:pt x="173824" y="86601"/>
                </a:lnTo>
                <a:lnTo>
                  <a:pt x="486232" y="86601"/>
                </a:lnTo>
                <a:lnTo>
                  <a:pt x="486232" y="0"/>
                </a:lnTo>
                <a:close/>
              </a:path>
              <a:path w="486410" h="1398270">
                <a:moveTo>
                  <a:pt x="486232" y="86601"/>
                </a:moveTo>
                <a:lnTo>
                  <a:pt x="173824" y="86601"/>
                </a:lnTo>
                <a:lnTo>
                  <a:pt x="312534" y="87591"/>
                </a:lnTo>
                <a:lnTo>
                  <a:pt x="311607" y="1190434"/>
                </a:lnTo>
                <a:lnTo>
                  <a:pt x="486232" y="1190434"/>
                </a:lnTo>
                <a:lnTo>
                  <a:pt x="486232" y="86601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object 5"/>
          <p:cNvSpPr/>
          <p:nvPr/>
        </p:nvSpPr>
        <p:spPr>
          <a:xfrm>
            <a:off x="5419080" y="3502440"/>
            <a:ext cx="486000" cy="1397880"/>
          </a:xfrm>
          <a:custGeom>
            <a:avLst/>
            <a:gdLst>
              <a:gd name="textAreaLeft" fmla="*/ 0 w 486000"/>
              <a:gd name="textAreaRight" fmla="*/ 486360 w 486000"/>
              <a:gd name="textAreaTop" fmla="*/ 0 h 1397880"/>
              <a:gd name="textAreaBottom" fmla="*/ 1398240 h 1397880"/>
            </a:gdLst>
            <a:ahLst/>
            <a:rect l="textAreaLeft" t="textAreaTop" r="textAreaRight" b="textAreaBottom"/>
            <a:pathLst>
              <a:path w="486410" h="1398270">
                <a:moveTo>
                  <a:pt x="486244" y="0"/>
                </a:moveTo>
                <a:lnTo>
                  <a:pt x="312546" y="0"/>
                </a:lnTo>
                <a:lnTo>
                  <a:pt x="312559" y="86601"/>
                </a:lnTo>
                <a:lnTo>
                  <a:pt x="154749" y="892937"/>
                </a:lnTo>
                <a:lnTo>
                  <a:pt x="173685" y="590778"/>
                </a:lnTo>
                <a:lnTo>
                  <a:pt x="173685" y="0"/>
                </a:lnTo>
                <a:lnTo>
                  <a:pt x="0" y="0"/>
                </a:lnTo>
                <a:lnTo>
                  <a:pt x="76" y="1397723"/>
                </a:lnTo>
                <a:lnTo>
                  <a:pt x="175539" y="1305598"/>
                </a:lnTo>
                <a:lnTo>
                  <a:pt x="174688" y="1190447"/>
                </a:lnTo>
                <a:lnTo>
                  <a:pt x="332320" y="421652"/>
                </a:lnTo>
                <a:lnTo>
                  <a:pt x="313385" y="723798"/>
                </a:lnTo>
                <a:lnTo>
                  <a:pt x="312470" y="1233703"/>
                </a:lnTo>
                <a:lnTo>
                  <a:pt x="486295" y="1142441"/>
                </a:lnTo>
                <a:lnTo>
                  <a:pt x="486244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0" name="object 6"/>
          <p:cNvGrpSpPr/>
          <p:nvPr/>
        </p:nvGrpSpPr>
        <p:grpSpPr>
          <a:xfrm>
            <a:off x="2284920" y="3499200"/>
            <a:ext cx="1388520" cy="183240"/>
            <a:chOff x="2284920" y="3499200"/>
            <a:chExt cx="1388520" cy="183240"/>
          </a:xfrm>
        </p:grpSpPr>
        <p:sp>
          <p:nvSpPr>
            <p:cNvPr id="251" name="object 7"/>
            <p:cNvSpPr/>
            <p:nvPr/>
          </p:nvSpPr>
          <p:spPr>
            <a:xfrm>
              <a:off x="2293200" y="3515040"/>
              <a:ext cx="905760" cy="150840"/>
            </a:xfrm>
            <a:custGeom>
              <a:avLst/>
              <a:gdLst>
                <a:gd name="textAreaLeft" fmla="*/ 0 w 905760"/>
                <a:gd name="textAreaRight" fmla="*/ 906120 w 90576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906144" h="151129">
                  <a:moveTo>
                    <a:pt x="446316" y="0"/>
                  </a:moveTo>
                  <a:lnTo>
                    <a:pt x="292506" y="0"/>
                  </a:lnTo>
                  <a:lnTo>
                    <a:pt x="0" y="150533"/>
                  </a:lnTo>
                  <a:lnTo>
                    <a:pt x="153809" y="150533"/>
                  </a:lnTo>
                  <a:lnTo>
                    <a:pt x="446316" y="0"/>
                  </a:lnTo>
                  <a:close/>
                </a:path>
                <a:path w="906144" h="151129">
                  <a:moveTo>
                    <a:pt x="671791" y="0"/>
                  </a:moveTo>
                  <a:lnTo>
                    <a:pt x="517982" y="0"/>
                  </a:lnTo>
                  <a:lnTo>
                    <a:pt x="225475" y="150533"/>
                  </a:lnTo>
                  <a:lnTo>
                    <a:pt x="379285" y="150533"/>
                  </a:lnTo>
                  <a:lnTo>
                    <a:pt x="671791" y="0"/>
                  </a:lnTo>
                  <a:close/>
                </a:path>
                <a:path w="906144" h="151129">
                  <a:moveTo>
                    <a:pt x="905852" y="0"/>
                  </a:moveTo>
                  <a:lnTo>
                    <a:pt x="752043" y="0"/>
                  </a:lnTo>
                  <a:lnTo>
                    <a:pt x="459536" y="150533"/>
                  </a:lnTo>
                  <a:lnTo>
                    <a:pt x="613346" y="150533"/>
                  </a:lnTo>
                  <a:lnTo>
                    <a:pt x="905852" y="0"/>
                  </a:lnTo>
                  <a:close/>
                </a:path>
              </a:pathLst>
            </a:custGeom>
            <a:solidFill>
              <a:srgbClr val="516250">
                <a:alpha val="56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2" name="object 8"/>
            <p:cNvSpPr/>
            <p:nvPr/>
          </p:nvSpPr>
          <p:spPr>
            <a:xfrm>
              <a:off x="2978280" y="3515040"/>
              <a:ext cx="446040" cy="150840"/>
            </a:xfrm>
            <a:custGeom>
              <a:avLst/>
              <a:gdLst>
                <a:gd name="textAreaLeft" fmla="*/ 0 w 446040"/>
                <a:gd name="textAreaRight" fmla="*/ 446400 w 44604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446404" h="151129">
                  <a:moveTo>
                    <a:pt x="446316" y="0"/>
                  </a:moveTo>
                  <a:lnTo>
                    <a:pt x="153809" y="150533"/>
                  </a:lnTo>
                  <a:lnTo>
                    <a:pt x="0" y="150533"/>
                  </a:lnTo>
                  <a:lnTo>
                    <a:pt x="292506" y="0"/>
                  </a:lnTo>
                  <a:lnTo>
                    <a:pt x="446316" y="0"/>
                  </a:lnTo>
                  <a:close/>
                </a:path>
              </a:pathLst>
            </a:custGeom>
            <a:noFill/>
            <a:ln w="842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3" name="object 9"/>
            <p:cNvSpPr/>
            <p:nvPr/>
          </p:nvSpPr>
          <p:spPr>
            <a:xfrm>
              <a:off x="3212280" y="3515040"/>
              <a:ext cx="446040" cy="150840"/>
            </a:xfrm>
            <a:custGeom>
              <a:avLst/>
              <a:gdLst>
                <a:gd name="textAreaLeft" fmla="*/ 0 w 446040"/>
                <a:gd name="textAreaRight" fmla="*/ 446400 w 44604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446404" h="151129">
                  <a:moveTo>
                    <a:pt x="446316" y="0"/>
                  </a:moveTo>
                  <a:lnTo>
                    <a:pt x="153809" y="150533"/>
                  </a:lnTo>
                  <a:lnTo>
                    <a:pt x="0" y="150533"/>
                  </a:lnTo>
                  <a:lnTo>
                    <a:pt x="292506" y="0"/>
                  </a:lnTo>
                  <a:lnTo>
                    <a:pt x="446316" y="0"/>
                  </a:lnTo>
                  <a:close/>
                </a:path>
              </a:pathLst>
            </a:custGeom>
            <a:noFill/>
            <a:ln w="842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4" name="object 10"/>
            <p:cNvSpPr/>
            <p:nvPr/>
          </p:nvSpPr>
          <p:spPr>
            <a:xfrm>
              <a:off x="2284920" y="3499200"/>
              <a:ext cx="1388520" cy="183240"/>
            </a:xfrm>
            <a:custGeom>
              <a:avLst/>
              <a:gdLst>
                <a:gd name="textAreaLeft" fmla="*/ 0 w 1388520"/>
                <a:gd name="textAreaRight" fmla="*/ 1388880 w 1388520"/>
                <a:gd name="textAreaTop" fmla="*/ 0 h 183240"/>
                <a:gd name="textAreaBottom" fmla="*/ 183600 h 183240"/>
              </a:gdLst>
              <a:ahLst/>
              <a:rect l="textAreaLeft" t="textAreaTop" r="textAreaRight" b="textAreaBottom"/>
              <a:pathLst>
                <a:path w="1388745" h="183514">
                  <a:moveTo>
                    <a:pt x="1388452" y="0"/>
                  </a:moveTo>
                  <a:lnTo>
                    <a:pt x="0" y="0"/>
                  </a:lnTo>
                  <a:lnTo>
                    <a:pt x="0" y="183197"/>
                  </a:lnTo>
                  <a:lnTo>
                    <a:pt x="1388452" y="183197"/>
                  </a:lnTo>
                  <a:lnTo>
                    <a:pt x="1388452" y="0"/>
                  </a:lnTo>
                  <a:close/>
                </a:path>
              </a:pathLst>
            </a:custGeom>
            <a:solidFill>
              <a:srgbClr val="1d1d1b">
                <a:alpha val="28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55" name="object 11"/>
          <p:cNvGrpSpPr/>
          <p:nvPr/>
        </p:nvGrpSpPr>
        <p:grpSpPr>
          <a:xfrm>
            <a:off x="7018920" y="3499200"/>
            <a:ext cx="1387080" cy="183240"/>
            <a:chOff x="7018920" y="3499200"/>
            <a:chExt cx="1387080" cy="183240"/>
          </a:xfrm>
        </p:grpSpPr>
        <p:sp>
          <p:nvSpPr>
            <p:cNvPr id="256" name="object 12"/>
            <p:cNvSpPr/>
            <p:nvPr/>
          </p:nvSpPr>
          <p:spPr>
            <a:xfrm>
              <a:off x="7493040" y="3515040"/>
              <a:ext cx="905760" cy="150840"/>
            </a:xfrm>
            <a:custGeom>
              <a:avLst/>
              <a:gdLst>
                <a:gd name="textAreaLeft" fmla="*/ 0 w 905760"/>
                <a:gd name="textAreaRight" fmla="*/ 906120 w 90576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906145" h="151129">
                  <a:moveTo>
                    <a:pt x="446316" y="150533"/>
                  </a:moveTo>
                  <a:lnTo>
                    <a:pt x="153809" y="0"/>
                  </a:lnTo>
                  <a:lnTo>
                    <a:pt x="0" y="0"/>
                  </a:lnTo>
                  <a:lnTo>
                    <a:pt x="292506" y="150533"/>
                  </a:lnTo>
                  <a:lnTo>
                    <a:pt x="446316" y="150533"/>
                  </a:lnTo>
                  <a:close/>
                </a:path>
                <a:path w="906145" h="151129">
                  <a:moveTo>
                    <a:pt x="680364" y="150533"/>
                  </a:moveTo>
                  <a:lnTo>
                    <a:pt x="387858" y="0"/>
                  </a:lnTo>
                  <a:lnTo>
                    <a:pt x="234048" y="0"/>
                  </a:lnTo>
                  <a:lnTo>
                    <a:pt x="526554" y="150533"/>
                  </a:lnTo>
                  <a:lnTo>
                    <a:pt x="680364" y="150533"/>
                  </a:lnTo>
                  <a:close/>
                </a:path>
                <a:path w="906145" h="151129">
                  <a:moveTo>
                    <a:pt x="905840" y="150533"/>
                  </a:moveTo>
                  <a:lnTo>
                    <a:pt x="613333" y="0"/>
                  </a:lnTo>
                  <a:lnTo>
                    <a:pt x="459524" y="0"/>
                  </a:lnTo>
                  <a:lnTo>
                    <a:pt x="752030" y="150533"/>
                  </a:lnTo>
                  <a:lnTo>
                    <a:pt x="905840" y="150533"/>
                  </a:lnTo>
                  <a:close/>
                </a:path>
              </a:pathLst>
            </a:custGeom>
            <a:solidFill>
              <a:srgbClr val="516250">
                <a:alpha val="56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7" name="object 13"/>
            <p:cNvSpPr/>
            <p:nvPr/>
          </p:nvSpPr>
          <p:spPr>
            <a:xfrm>
              <a:off x="7267320" y="3515040"/>
              <a:ext cx="446040" cy="150840"/>
            </a:xfrm>
            <a:custGeom>
              <a:avLst/>
              <a:gdLst>
                <a:gd name="textAreaLeft" fmla="*/ 0 w 446040"/>
                <a:gd name="textAreaRight" fmla="*/ 446400 w 44604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446404" h="151129">
                  <a:moveTo>
                    <a:pt x="0" y="0"/>
                  </a:moveTo>
                  <a:lnTo>
                    <a:pt x="292506" y="150533"/>
                  </a:lnTo>
                  <a:lnTo>
                    <a:pt x="446316" y="150533"/>
                  </a:lnTo>
                  <a:lnTo>
                    <a:pt x="15380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842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8" name="object 14"/>
            <p:cNvSpPr/>
            <p:nvPr/>
          </p:nvSpPr>
          <p:spPr>
            <a:xfrm>
              <a:off x="7033320" y="3515040"/>
              <a:ext cx="446040" cy="150840"/>
            </a:xfrm>
            <a:custGeom>
              <a:avLst/>
              <a:gdLst>
                <a:gd name="textAreaLeft" fmla="*/ 0 w 446040"/>
                <a:gd name="textAreaRight" fmla="*/ 446400 w 44604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446404" h="151129">
                  <a:moveTo>
                    <a:pt x="0" y="0"/>
                  </a:moveTo>
                  <a:lnTo>
                    <a:pt x="292506" y="150533"/>
                  </a:lnTo>
                  <a:lnTo>
                    <a:pt x="446316" y="150533"/>
                  </a:lnTo>
                  <a:lnTo>
                    <a:pt x="15380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842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9" name="object 15"/>
            <p:cNvSpPr/>
            <p:nvPr/>
          </p:nvSpPr>
          <p:spPr>
            <a:xfrm>
              <a:off x="7018920" y="3499200"/>
              <a:ext cx="1387080" cy="183240"/>
            </a:xfrm>
            <a:custGeom>
              <a:avLst/>
              <a:gdLst>
                <a:gd name="textAreaLeft" fmla="*/ 0 w 1387080"/>
                <a:gd name="textAreaRight" fmla="*/ 1387440 w 1387080"/>
                <a:gd name="textAreaTop" fmla="*/ 0 h 183240"/>
                <a:gd name="textAreaBottom" fmla="*/ 183600 h 183240"/>
              </a:gdLst>
              <a:ahLst/>
              <a:rect l="textAreaLeft" t="textAreaTop" r="textAreaRight" b="textAreaBottom"/>
              <a:pathLst>
                <a:path w="1387475" h="183514">
                  <a:moveTo>
                    <a:pt x="1387411" y="0"/>
                  </a:moveTo>
                  <a:lnTo>
                    <a:pt x="0" y="0"/>
                  </a:lnTo>
                  <a:lnTo>
                    <a:pt x="0" y="183197"/>
                  </a:lnTo>
                  <a:lnTo>
                    <a:pt x="1387411" y="183197"/>
                  </a:lnTo>
                  <a:lnTo>
                    <a:pt x="1387411" y="0"/>
                  </a:lnTo>
                  <a:close/>
                </a:path>
              </a:pathLst>
            </a:custGeom>
            <a:solidFill>
              <a:srgbClr val="1d1d1b">
                <a:alpha val="28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60" name="object 16"/>
          <p:cNvSpPr/>
          <p:nvPr/>
        </p:nvSpPr>
        <p:spPr>
          <a:xfrm>
            <a:off x="34214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object 17"/>
          <p:cNvSpPr/>
          <p:nvPr/>
        </p:nvSpPr>
        <p:spPr>
          <a:xfrm>
            <a:off x="30585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object 18"/>
          <p:cNvSpPr/>
          <p:nvPr/>
        </p:nvSpPr>
        <p:spPr>
          <a:xfrm>
            <a:off x="26960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object 19"/>
          <p:cNvSpPr/>
          <p:nvPr/>
        </p:nvSpPr>
        <p:spPr>
          <a:xfrm>
            <a:off x="23331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object 20"/>
          <p:cNvSpPr/>
          <p:nvPr/>
        </p:nvSpPr>
        <p:spPr>
          <a:xfrm>
            <a:off x="19702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object 21"/>
          <p:cNvSpPr/>
          <p:nvPr/>
        </p:nvSpPr>
        <p:spPr>
          <a:xfrm>
            <a:off x="16074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object 22"/>
          <p:cNvSpPr/>
          <p:nvPr/>
        </p:nvSpPr>
        <p:spPr>
          <a:xfrm>
            <a:off x="12445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7" name="object 23"/>
          <p:cNvGrpSpPr/>
          <p:nvPr/>
        </p:nvGrpSpPr>
        <p:grpSpPr>
          <a:xfrm>
            <a:off x="89280" y="354240"/>
            <a:ext cx="3609000" cy="114480"/>
            <a:chOff x="89280" y="354240"/>
            <a:chExt cx="3609000" cy="114480"/>
          </a:xfrm>
        </p:grpSpPr>
        <p:sp>
          <p:nvSpPr>
            <p:cNvPr id="268" name="object 24"/>
            <p:cNvSpPr/>
            <p:nvPr/>
          </p:nvSpPr>
          <p:spPr>
            <a:xfrm>
              <a:off x="882000" y="401760"/>
              <a:ext cx="277200" cy="360"/>
            </a:xfrm>
            <a:custGeom>
              <a:avLst/>
              <a:gdLst>
                <a:gd name="textAreaLeft" fmla="*/ 0 w 277200"/>
                <a:gd name="textAreaRight" fmla="*/ 277560 w 2772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277494" h="0">
                  <a:moveTo>
                    <a:pt x="276872" y="0"/>
                  </a:moveTo>
                  <a:lnTo>
                    <a:pt x="0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9" name="object 25"/>
            <p:cNvSpPr/>
            <p:nvPr/>
          </p:nvSpPr>
          <p:spPr>
            <a:xfrm>
              <a:off x="89280" y="354240"/>
              <a:ext cx="3609000" cy="114480"/>
            </a:xfrm>
            <a:custGeom>
              <a:avLst/>
              <a:gdLst>
                <a:gd name="textAreaLeft" fmla="*/ 0 w 3609000"/>
                <a:gd name="textAreaRight" fmla="*/ 3609360 w 3609000"/>
                <a:gd name="textAreaTop" fmla="*/ 0 h 114480"/>
                <a:gd name="textAreaBottom" fmla="*/ 114840 h 114480"/>
              </a:gdLst>
              <a:ahLst/>
              <a:rect l="textAreaLeft" t="textAreaTop" r="textAreaRight" b="textAreaBottom"/>
              <a:pathLst>
                <a:path w="3609340" h="114934">
                  <a:moveTo>
                    <a:pt x="3608908" y="114566"/>
                  </a:moveTo>
                  <a:lnTo>
                    <a:pt x="687819" y="114566"/>
                  </a:lnTo>
                  <a:lnTo>
                    <a:pt x="448729" y="0"/>
                  </a:lnTo>
                  <a:lnTo>
                    <a:pt x="0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70" name="object 26"/>
          <p:cNvGrpSpPr/>
          <p:nvPr/>
        </p:nvGrpSpPr>
        <p:grpSpPr>
          <a:xfrm>
            <a:off x="0" y="631080"/>
            <a:ext cx="3603960" cy="601560"/>
            <a:chOff x="0" y="631080"/>
            <a:chExt cx="3603960" cy="601560"/>
          </a:xfrm>
        </p:grpSpPr>
        <p:sp>
          <p:nvSpPr>
            <p:cNvPr id="271" name="object 27"/>
            <p:cNvSpPr/>
            <p:nvPr/>
          </p:nvSpPr>
          <p:spPr>
            <a:xfrm>
              <a:off x="0" y="631080"/>
              <a:ext cx="3603960" cy="601560"/>
            </a:xfrm>
            <a:custGeom>
              <a:avLst/>
              <a:gdLst>
                <a:gd name="textAreaLeft" fmla="*/ 0 w 3603960"/>
                <a:gd name="textAreaRight" fmla="*/ 3604320 w 3603960"/>
                <a:gd name="textAreaTop" fmla="*/ 0 h 601560"/>
                <a:gd name="textAreaBottom" fmla="*/ 601920 h 601560"/>
              </a:gdLst>
              <a:ahLst/>
              <a:rect l="textAreaLeft" t="textAreaTop" r="textAreaRight" b="textAreaBottom"/>
              <a:pathLst>
                <a:path w="3604260" h="601980">
                  <a:moveTo>
                    <a:pt x="3603801" y="0"/>
                  </a:moveTo>
                  <a:lnTo>
                    <a:pt x="136320" y="0"/>
                  </a:lnTo>
                  <a:lnTo>
                    <a:pt x="0" y="70636"/>
                  </a:lnTo>
                </a:path>
                <a:path w="3604260" h="601980">
                  <a:moveTo>
                    <a:pt x="0" y="601484"/>
                  </a:moveTo>
                  <a:lnTo>
                    <a:pt x="546123" y="601484"/>
                  </a:lnTo>
                  <a:lnTo>
                    <a:pt x="1294814" y="233908"/>
                  </a:lnTo>
                  <a:lnTo>
                    <a:pt x="3151782" y="233908"/>
                  </a:lnTo>
                  <a:lnTo>
                    <a:pt x="3603801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2" name="object 28"/>
            <p:cNvSpPr/>
            <p:nvPr/>
          </p:nvSpPr>
          <p:spPr>
            <a:xfrm>
              <a:off x="30744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3" name="object 29"/>
            <p:cNvSpPr/>
            <p:nvPr/>
          </p:nvSpPr>
          <p:spPr>
            <a:xfrm>
              <a:off x="30744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4" name="object 30"/>
            <p:cNvSpPr/>
            <p:nvPr/>
          </p:nvSpPr>
          <p:spPr>
            <a:xfrm>
              <a:off x="29466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5" name="object 31"/>
            <p:cNvSpPr/>
            <p:nvPr/>
          </p:nvSpPr>
          <p:spPr>
            <a:xfrm>
              <a:off x="29466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6" name="object 32"/>
            <p:cNvSpPr/>
            <p:nvPr/>
          </p:nvSpPr>
          <p:spPr>
            <a:xfrm>
              <a:off x="2819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7" name="object 33"/>
            <p:cNvSpPr/>
            <p:nvPr/>
          </p:nvSpPr>
          <p:spPr>
            <a:xfrm>
              <a:off x="2819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8" name="object 34"/>
            <p:cNvSpPr/>
            <p:nvPr/>
          </p:nvSpPr>
          <p:spPr>
            <a:xfrm>
              <a:off x="26913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9" name="object 35"/>
            <p:cNvSpPr/>
            <p:nvPr/>
          </p:nvSpPr>
          <p:spPr>
            <a:xfrm>
              <a:off x="26913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0" name="object 36"/>
            <p:cNvSpPr/>
            <p:nvPr/>
          </p:nvSpPr>
          <p:spPr>
            <a:xfrm>
              <a:off x="25639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1" name="object 37"/>
            <p:cNvSpPr/>
            <p:nvPr/>
          </p:nvSpPr>
          <p:spPr>
            <a:xfrm>
              <a:off x="25639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2" name="object 38"/>
            <p:cNvSpPr/>
            <p:nvPr/>
          </p:nvSpPr>
          <p:spPr>
            <a:xfrm>
              <a:off x="24361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3" name="object 39"/>
            <p:cNvSpPr/>
            <p:nvPr/>
          </p:nvSpPr>
          <p:spPr>
            <a:xfrm>
              <a:off x="24361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object 40"/>
            <p:cNvSpPr/>
            <p:nvPr/>
          </p:nvSpPr>
          <p:spPr>
            <a:xfrm>
              <a:off x="23083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5" name="object 41"/>
            <p:cNvSpPr/>
            <p:nvPr/>
          </p:nvSpPr>
          <p:spPr>
            <a:xfrm>
              <a:off x="23083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6" name="object 42"/>
            <p:cNvSpPr/>
            <p:nvPr/>
          </p:nvSpPr>
          <p:spPr>
            <a:xfrm>
              <a:off x="21808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7" name="object 43"/>
            <p:cNvSpPr/>
            <p:nvPr/>
          </p:nvSpPr>
          <p:spPr>
            <a:xfrm>
              <a:off x="21808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8" name="object 44"/>
            <p:cNvSpPr/>
            <p:nvPr/>
          </p:nvSpPr>
          <p:spPr>
            <a:xfrm>
              <a:off x="20530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9" name="object 45"/>
            <p:cNvSpPr/>
            <p:nvPr/>
          </p:nvSpPr>
          <p:spPr>
            <a:xfrm>
              <a:off x="20530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0" name="object 46"/>
            <p:cNvSpPr/>
            <p:nvPr/>
          </p:nvSpPr>
          <p:spPr>
            <a:xfrm>
              <a:off x="19256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1" name="object 47"/>
            <p:cNvSpPr/>
            <p:nvPr/>
          </p:nvSpPr>
          <p:spPr>
            <a:xfrm>
              <a:off x="19256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2" name="object 48"/>
            <p:cNvSpPr/>
            <p:nvPr/>
          </p:nvSpPr>
          <p:spPr>
            <a:xfrm>
              <a:off x="17978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3" name="object 49"/>
            <p:cNvSpPr/>
            <p:nvPr/>
          </p:nvSpPr>
          <p:spPr>
            <a:xfrm>
              <a:off x="17978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" name="object 50"/>
            <p:cNvSpPr/>
            <p:nvPr/>
          </p:nvSpPr>
          <p:spPr>
            <a:xfrm>
              <a:off x="16704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5" name="object 51"/>
            <p:cNvSpPr/>
            <p:nvPr/>
          </p:nvSpPr>
          <p:spPr>
            <a:xfrm>
              <a:off x="16704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6" name="object 52"/>
            <p:cNvSpPr/>
            <p:nvPr/>
          </p:nvSpPr>
          <p:spPr>
            <a:xfrm>
              <a:off x="15426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7" name="object 53"/>
            <p:cNvSpPr/>
            <p:nvPr/>
          </p:nvSpPr>
          <p:spPr>
            <a:xfrm>
              <a:off x="15426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8" name="object 54"/>
            <p:cNvSpPr/>
            <p:nvPr/>
          </p:nvSpPr>
          <p:spPr>
            <a:xfrm>
              <a:off x="1415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9" name="object 55"/>
            <p:cNvSpPr/>
            <p:nvPr/>
          </p:nvSpPr>
          <p:spPr>
            <a:xfrm>
              <a:off x="1415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0" name="object 56"/>
            <p:cNvSpPr/>
            <p:nvPr/>
          </p:nvSpPr>
          <p:spPr>
            <a:xfrm>
              <a:off x="12873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1" name="object 57"/>
            <p:cNvSpPr/>
            <p:nvPr/>
          </p:nvSpPr>
          <p:spPr>
            <a:xfrm>
              <a:off x="12873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02" name="object 58"/>
          <p:cNvSpPr/>
          <p:nvPr/>
        </p:nvSpPr>
        <p:spPr>
          <a:xfrm>
            <a:off x="1124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object 59"/>
          <p:cNvSpPr/>
          <p:nvPr/>
        </p:nvSpPr>
        <p:spPr>
          <a:xfrm>
            <a:off x="134532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object 60"/>
          <p:cNvSpPr/>
          <p:nvPr/>
        </p:nvSpPr>
        <p:spPr>
          <a:xfrm>
            <a:off x="16502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object 61"/>
          <p:cNvSpPr/>
          <p:nvPr/>
        </p:nvSpPr>
        <p:spPr>
          <a:xfrm>
            <a:off x="18705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object 62"/>
          <p:cNvSpPr/>
          <p:nvPr/>
        </p:nvSpPr>
        <p:spPr>
          <a:xfrm>
            <a:off x="156888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7" name="object 63"/>
          <p:cNvGrpSpPr/>
          <p:nvPr/>
        </p:nvGrpSpPr>
        <p:grpSpPr>
          <a:xfrm>
            <a:off x="0" y="0"/>
            <a:ext cx="4482720" cy="1454400"/>
            <a:chOff x="0" y="0"/>
            <a:chExt cx="4482720" cy="1454400"/>
          </a:xfrm>
        </p:grpSpPr>
        <p:sp>
          <p:nvSpPr>
            <p:cNvPr id="308" name="object 64"/>
            <p:cNvSpPr/>
            <p:nvPr/>
          </p:nvSpPr>
          <p:spPr>
            <a:xfrm>
              <a:off x="2201760" y="234360"/>
              <a:ext cx="1284120" cy="360"/>
            </a:xfrm>
            <a:custGeom>
              <a:avLst/>
              <a:gdLst>
                <a:gd name="textAreaLeft" fmla="*/ 0 w 1284120"/>
                <a:gd name="textAreaRight" fmla="*/ 1284480 w 12841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284604" h="0">
                  <a:moveTo>
                    <a:pt x="0" y="0"/>
                  </a:moveTo>
                  <a:lnTo>
                    <a:pt x="1284013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" name="object 65"/>
            <p:cNvSpPr/>
            <p:nvPr/>
          </p:nvSpPr>
          <p:spPr>
            <a:xfrm>
              <a:off x="0" y="0"/>
              <a:ext cx="4482720" cy="1454400"/>
            </a:xfrm>
            <a:custGeom>
              <a:avLst/>
              <a:gdLst>
                <a:gd name="textAreaLeft" fmla="*/ 0 w 4482720"/>
                <a:gd name="textAreaRight" fmla="*/ 4483080 w 4482720"/>
                <a:gd name="textAreaTop" fmla="*/ 0 h 1454400"/>
                <a:gd name="textAreaBottom" fmla="*/ 1454760 h 1454400"/>
              </a:gdLst>
              <a:ahLst/>
              <a:rect l="textAreaLeft" t="textAreaTop" r="textAreaRight" b="textAreaBottom"/>
              <a:pathLst>
                <a:path w="4483100" h="1454785">
                  <a:moveTo>
                    <a:pt x="4483086" y="0"/>
                  </a:moveTo>
                  <a:lnTo>
                    <a:pt x="4483086" y="349780"/>
                  </a:lnTo>
                  <a:lnTo>
                    <a:pt x="2311182" y="1454451"/>
                  </a:lnTo>
                  <a:lnTo>
                    <a:pt x="0" y="1454451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0" name="object 66"/>
          <p:cNvSpPr/>
          <p:nvPr/>
        </p:nvSpPr>
        <p:spPr>
          <a:xfrm>
            <a:off x="0" y="1676520"/>
            <a:ext cx="342000" cy="1641600"/>
          </a:xfrm>
          <a:custGeom>
            <a:avLst/>
            <a:gdLst>
              <a:gd name="textAreaLeft" fmla="*/ 0 w 342000"/>
              <a:gd name="textAreaRight" fmla="*/ 342360 w 342000"/>
              <a:gd name="textAreaTop" fmla="*/ 0 h 1641600"/>
              <a:gd name="textAreaBottom" fmla="*/ 1641960 h 1641600"/>
            </a:gdLst>
            <a:ahLst/>
            <a:rect l="textAreaLeft" t="textAreaTop" r="textAreaRight" b="textAreaBottom"/>
            <a:pathLst>
              <a:path w="342265" h="1642110">
                <a:moveTo>
                  <a:pt x="342178" y="1635899"/>
                </a:moveTo>
                <a:lnTo>
                  <a:pt x="342178" y="444893"/>
                </a:lnTo>
                <a:lnTo>
                  <a:pt x="125440" y="0"/>
                </a:lnTo>
                <a:lnTo>
                  <a:pt x="0" y="3802"/>
                </a:lnTo>
              </a:path>
              <a:path w="342265" h="1642110">
                <a:moveTo>
                  <a:pt x="0" y="1641901"/>
                </a:moveTo>
                <a:lnTo>
                  <a:pt x="342178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object 67"/>
          <p:cNvSpPr/>
          <p:nvPr/>
        </p:nvSpPr>
        <p:spPr>
          <a:xfrm>
            <a:off x="0" y="3405960"/>
            <a:ext cx="342000" cy="1281240"/>
          </a:xfrm>
          <a:custGeom>
            <a:avLst/>
            <a:gdLst>
              <a:gd name="textAreaLeft" fmla="*/ 0 w 342000"/>
              <a:gd name="textAreaRight" fmla="*/ 342360 w 34200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42265" h="1281429">
                <a:moveTo>
                  <a:pt x="342178" y="1281391"/>
                </a:moveTo>
                <a:lnTo>
                  <a:pt x="342178" y="662051"/>
                </a:lnTo>
                <a:lnTo>
                  <a:pt x="342178" y="0"/>
                </a:lnTo>
                <a:lnTo>
                  <a:pt x="0" y="0"/>
                </a:lnTo>
              </a:path>
              <a:path w="342265" h="1281429">
                <a:moveTo>
                  <a:pt x="0" y="1281391"/>
                </a:moveTo>
                <a:lnTo>
                  <a:pt x="342178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object 68"/>
          <p:cNvSpPr/>
          <p:nvPr/>
        </p:nvSpPr>
        <p:spPr>
          <a:xfrm>
            <a:off x="0" y="4763160"/>
            <a:ext cx="342000" cy="2520000"/>
          </a:xfrm>
          <a:custGeom>
            <a:avLst/>
            <a:gdLst>
              <a:gd name="textAreaLeft" fmla="*/ 0 w 342000"/>
              <a:gd name="textAreaRight" fmla="*/ 342360 w 34200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42265" h="2520315">
                <a:moveTo>
                  <a:pt x="342178" y="0"/>
                </a:moveTo>
                <a:lnTo>
                  <a:pt x="342178" y="2075306"/>
                </a:lnTo>
                <a:lnTo>
                  <a:pt x="125440" y="2520200"/>
                </a:lnTo>
                <a:lnTo>
                  <a:pt x="0" y="2520200"/>
                </a:lnTo>
              </a:path>
              <a:path w="342265" h="2520315">
                <a:moveTo>
                  <a:pt x="0" y="0"/>
                </a:moveTo>
                <a:lnTo>
                  <a:pt x="342178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object 69"/>
          <p:cNvSpPr/>
          <p:nvPr/>
        </p:nvSpPr>
        <p:spPr>
          <a:xfrm>
            <a:off x="35928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5" h="64135">
                <a:moveTo>
                  <a:pt x="271119" y="63665"/>
                </a:moveTo>
                <a:lnTo>
                  <a:pt x="157200" y="5041"/>
                </a:lnTo>
                <a:lnTo>
                  <a:pt x="0" y="5041"/>
                </a:lnTo>
                <a:lnTo>
                  <a:pt x="0" y="63665"/>
                </a:lnTo>
                <a:lnTo>
                  <a:pt x="271119" y="63665"/>
                </a:lnTo>
                <a:close/>
              </a:path>
              <a:path w="2331085" h="64135">
                <a:moveTo>
                  <a:pt x="366522" y="63665"/>
                </a:moveTo>
                <a:lnTo>
                  <a:pt x="252603" y="5041"/>
                </a:lnTo>
                <a:lnTo>
                  <a:pt x="192697" y="5041"/>
                </a:lnTo>
                <a:lnTo>
                  <a:pt x="306628" y="63665"/>
                </a:lnTo>
                <a:lnTo>
                  <a:pt x="366522" y="63665"/>
                </a:lnTo>
                <a:close/>
              </a:path>
              <a:path w="2331085" h="64135">
                <a:moveTo>
                  <a:pt x="453440" y="58623"/>
                </a:moveTo>
                <a:lnTo>
                  <a:pt x="339521" y="0"/>
                </a:lnTo>
                <a:lnTo>
                  <a:pt x="279615" y="0"/>
                </a:lnTo>
                <a:lnTo>
                  <a:pt x="393547" y="58623"/>
                </a:lnTo>
                <a:lnTo>
                  <a:pt x="453440" y="58623"/>
                </a:lnTo>
                <a:close/>
              </a:path>
              <a:path w="2331085" h="64135">
                <a:moveTo>
                  <a:pt x="544601" y="58623"/>
                </a:moveTo>
                <a:lnTo>
                  <a:pt x="430682" y="0"/>
                </a:lnTo>
                <a:lnTo>
                  <a:pt x="370776" y="0"/>
                </a:lnTo>
                <a:lnTo>
                  <a:pt x="484708" y="58623"/>
                </a:lnTo>
                <a:lnTo>
                  <a:pt x="544601" y="58623"/>
                </a:lnTo>
                <a:close/>
              </a:path>
              <a:path w="2331085" h="64135">
                <a:moveTo>
                  <a:pt x="632421" y="58623"/>
                </a:moveTo>
                <a:lnTo>
                  <a:pt x="518502" y="0"/>
                </a:lnTo>
                <a:lnTo>
                  <a:pt x="458597" y="0"/>
                </a:lnTo>
                <a:lnTo>
                  <a:pt x="572528" y="58623"/>
                </a:lnTo>
                <a:lnTo>
                  <a:pt x="632421" y="58623"/>
                </a:lnTo>
                <a:close/>
              </a:path>
              <a:path w="2331085" h="64135">
                <a:moveTo>
                  <a:pt x="723569" y="58623"/>
                </a:moveTo>
                <a:lnTo>
                  <a:pt x="609650" y="0"/>
                </a:lnTo>
                <a:lnTo>
                  <a:pt x="549744" y="0"/>
                </a:lnTo>
                <a:lnTo>
                  <a:pt x="663676" y="58623"/>
                </a:lnTo>
                <a:lnTo>
                  <a:pt x="723569" y="58623"/>
                </a:lnTo>
                <a:close/>
              </a:path>
              <a:path w="2331085" h="64135">
                <a:moveTo>
                  <a:pt x="814730" y="58623"/>
                </a:moveTo>
                <a:lnTo>
                  <a:pt x="700811" y="0"/>
                </a:lnTo>
                <a:lnTo>
                  <a:pt x="640905" y="0"/>
                </a:lnTo>
                <a:lnTo>
                  <a:pt x="754837" y="58623"/>
                </a:lnTo>
                <a:lnTo>
                  <a:pt x="814730" y="58623"/>
                </a:lnTo>
                <a:close/>
              </a:path>
              <a:path w="2331085" h="64135">
                <a:moveTo>
                  <a:pt x="902550" y="58623"/>
                </a:moveTo>
                <a:lnTo>
                  <a:pt x="788631" y="0"/>
                </a:lnTo>
                <a:lnTo>
                  <a:pt x="728726" y="0"/>
                </a:lnTo>
                <a:lnTo>
                  <a:pt x="842657" y="58623"/>
                </a:lnTo>
                <a:lnTo>
                  <a:pt x="902550" y="58623"/>
                </a:lnTo>
                <a:close/>
              </a:path>
              <a:path w="2331085" h="64135">
                <a:moveTo>
                  <a:pt x="993711" y="58623"/>
                </a:moveTo>
                <a:lnTo>
                  <a:pt x="879792" y="0"/>
                </a:lnTo>
                <a:lnTo>
                  <a:pt x="819886" y="0"/>
                </a:lnTo>
                <a:lnTo>
                  <a:pt x="933818" y="58623"/>
                </a:lnTo>
                <a:lnTo>
                  <a:pt x="993711" y="58623"/>
                </a:lnTo>
                <a:close/>
              </a:path>
              <a:path w="2331085" h="64135">
                <a:moveTo>
                  <a:pt x="1081532" y="58623"/>
                </a:moveTo>
                <a:lnTo>
                  <a:pt x="967613" y="0"/>
                </a:lnTo>
                <a:lnTo>
                  <a:pt x="907707" y="0"/>
                </a:lnTo>
                <a:lnTo>
                  <a:pt x="1021638" y="58623"/>
                </a:lnTo>
                <a:lnTo>
                  <a:pt x="1081532" y="58623"/>
                </a:lnTo>
                <a:close/>
              </a:path>
              <a:path w="2331085" h="64135">
                <a:moveTo>
                  <a:pt x="1169339" y="58623"/>
                </a:moveTo>
                <a:lnTo>
                  <a:pt x="1055420" y="0"/>
                </a:lnTo>
                <a:lnTo>
                  <a:pt x="995514" y="0"/>
                </a:lnTo>
                <a:lnTo>
                  <a:pt x="1109433" y="58623"/>
                </a:lnTo>
                <a:lnTo>
                  <a:pt x="1169339" y="58623"/>
                </a:lnTo>
                <a:close/>
              </a:path>
              <a:path w="2331085" h="64135">
                <a:moveTo>
                  <a:pt x="1260500" y="58623"/>
                </a:moveTo>
                <a:lnTo>
                  <a:pt x="1146581" y="0"/>
                </a:lnTo>
                <a:lnTo>
                  <a:pt x="1086675" y="0"/>
                </a:lnTo>
                <a:lnTo>
                  <a:pt x="1200607" y="58623"/>
                </a:lnTo>
                <a:lnTo>
                  <a:pt x="1260500" y="58623"/>
                </a:lnTo>
                <a:close/>
              </a:path>
              <a:path w="2331085" h="64135">
                <a:moveTo>
                  <a:pt x="1348320" y="58623"/>
                </a:moveTo>
                <a:lnTo>
                  <a:pt x="1234401" y="0"/>
                </a:lnTo>
                <a:lnTo>
                  <a:pt x="1174496" y="0"/>
                </a:lnTo>
                <a:lnTo>
                  <a:pt x="1288415" y="58623"/>
                </a:lnTo>
                <a:lnTo>
                  <a:pt x="1348320" y="58623"/>
                </a:lnTo>
                <a:close/>
              </a:path>
              <a:path w="2331085" h="64135">
                <a:moveTo>
                  <a:pt x="1439481" y="58623"/>
                </a:moveTo>
                <a:lnTo>
                  <a:pt x="1325562" y="0"/>
                </a:lnTo>
                <a:lnTo>
                  <a:pt x="1265656" y="0"/>
                </a:lnTo>
                <a:lnTo>
                  <a:pt x="1379575" y="58623"/>
                </a:lnTo>
                <a:lnTo>
                  <a:pt x="1439481" y="58623"/>
                </a:lnTo>
                <a:close/>
              </a:path>
              <a:path w="2331085" h="64135">
                <a:moveTo>
                  <a:pt x="1527289" y="58623"/>
                </a:moveTo>
                <a:lnTo>
                  <a:pt x="1413370" y="0"/>
                </a:lnTo>
                <a:lnTo>
                  <a:pt x="1353464" y="0"/>
                </a:lnTo>
                <a:lnTo>
                  <a:pt x="1467383" y="58623"/>
                </a:lnTo>
                <a:lnTo>
                  <a:pt x="1527289" y="58623"/>
                </a:lnTo>
                <a:close/>
              </a:path>
              <a:path w="2331085" h="64135">
                <a:moveTo>
                  <a:pt x="1615109" y="58623"/>
                </a:moveTo>
                <a:lnTo>
                  <a:pt x="1501190" y="0"/>
                </a:lnTo>
                <a:lnTo>
                  <a:pt x="1441284" y="0"/>
                </a:lnTo>
                <a:lnTo>
                  <a:pt x="1555216" y="58623"/>
                </a:lnTo>
                <a:lnTo>
                  <a:pt x="1615109" y="58623"/>
                </a:lnTo>
                <a:close/>
              </a:path>
              <a:path w="2331085" h="64135">
                <a:moveTo>
                  <a:pt x="1706270" y="58623"/>
                </a:moveTo>
                <a:lnTo>
                  <a:pt x="1592351" y="0"/>
                </a:lnTo>
                <a:lnTo>
                  <a:pt x="1532445" y="0"/>
                </a:lnTo>
                <a:lnTo>
                  <a:pt x="1646364" y="58623"/>
                </a:lnTo>
                <a:lnTo>
                  <a:pt x="1706270" y="58623"/>
                </a:lnTo>
                <a:close/>
              </a:path>
              <a:path w="2331085" h="64135">
                <a:moveTo>
                  <a:pt x="1794090" y="58623"/>
                </a:moveTo>
                <a:lnTo>
                  <a:pt x="1680171" y="0"/>
                </a:lnTo>
                <a:lnTo>
                  <a:pt x="1620266" y="0"/>
                </a:lnTo>
                <a:lnTo>
                  <a:pt x="1734197" y="58623"/>
                </a:lnTo>
                <a:lnTo>
                  <a:pt x="1794090" y="58623"/>
                </a:lnTo>
                <a:close/>
              </a:path>
              <a:path w="2331085" h="64135">
                <a:moveTo>
                  <a:pt x="1973059" y="58623"/>
                </a:moveTo>
                <a:lnTo>
                  <a:pt x="1859140" y="0"/>
                </a:lnTo>
                <a:lnTo>
                  <a:pt x="1799234" y="0"/>
                </a:lnTo>
                <a:lnTo>
                  <a:pt x="1913166" y="58623"/>
                </a:lnTo>
                <a:lnTo>
                  <a:pt x="1973059" y="58623"/>
                </a:lnTo>
                <a:close/>
              </a:path>
              <a:path w="2331085" h="64135">
                <a:moveTo>
                  <a:pt x="2152040" y="58623"/>
                </a:moveTo>
                <a:lnTo>
                  <a:pt x="2038121" y="0"/>
                </a:lnTo>
                <a:lnTo>
                  <a:pt x="1978215" y="0"/>
                </a:lnTo>
                <a:lnTo>
                  <a:pt x="2092147" y="58623"/>
                </a:lnTo>
                <a:lnTo>
                  <a:pt x="2152040" y="58623"/>
                </a:lnTo>
                <a:close/>
              </a:path>
              <a:path w="2331085" h="64135">
                <a:moveTo>
                  <a:pt x="2331008" y="58623"/>
                </a:moveTo>
                <a:lnTo>
                  <a:pt x="2217089" y="0"/>
                </a:lnTo>
                <a:lnTo>
                  <a:pt x="2157184" y="0"/>
                </a:lnTo>
                <a:lnTo>
                  <a:pt x="2271115" y="58623"/>
                </a:lnTo>
                <a:lnTo>
                  <a:pt x="2331008" y="58623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object 70"/>
          <p:cNvSpPr/>
          <p:nvPr/>
        </p:nvSpPr>
        <p:spPr>
          <a:xfrm>
            <a:off x="70333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object 71"/>
          <p:cNvSpPr/>
          <p:nvPr/>
        </p:nvSpPr>
        <p:spPr>
          <a:xfrm>
            <a:off x="73958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object 72"/>
          <p:cNvSpPr/>
          <p:nvPr/>
        </p:nvSpPr>
        <p:spPr>
          <a:xfrm>
            <a:off x="77587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object 73"/>
          <p:cNvSpPr/>
          <p:nvPr/>
        </p:nvSpPr>
        <p:spPr>
          <a:xfrm>
            <a:off x="81216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object 74"/>
          <p:cNvSpPr/>
          <p:nvPr/>
        </p:nvSpPr>
        <p:spPr>
          <a:xfrm>
            <a:off x="84844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object 75"/>
          <p:cNvSpPr/>
          <p:nvPr/>
        </p:nvSpPr>
        <p:spPr>
          <a:xfrm>
            <a:off x="88473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object 76"/>
          <p:cNvSpPr/>
          <p:nvPr/>
        </p:nvSpPr>
        <p:spPr>
          <a:xfrm>
            <a:off x="92098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1" name="object 77"/>
          <p:cNvGrpSpPr/>
          <p:nvPr/>
        </p:nvGrpSpPr>
        <p:grpSpPr>
          <a:xfrm>
            <a:off x="7033320" y="354240"/>
            <a:ext cx="3609000" cy="114480"/>
            <a:chOff x="7033320" y="354240"/>
            <a:chExt cx="3609000" cy="114480"/>
          </a:xfrm>
        </p:grpSpPr>
        <p:sp>
          <p:nvSpPr>
            <p:cNvPr id="322" name="object 78"/>
            <p:cNvSpPr/>
            <p:nvPr/>
          </p:nvSpPr>
          <p:spPr>
            <a:xfrm>
              <a:off x="9572760" y="401760"/>
              <a:ext cx="277200" cy="360"/>
            </a:xfrm>
            <a:custGeom>
              <a:avLst/>
              <a:gdLst>
                <a:gd name="textAreaLeft" fmla="*/ 0 w 277200"/>
                <a:gd name="textAreaRight" fmla="*/ 277560 w 2772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277495" h="0">
                  <a:moveTo>
                    <a:pt x="0" y="0"/>
                  </a:moveTo>
                  <a:lnTo>
                    <a:pt x="276872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3" name="object 79"/>
            <p:cNvSpPr/>
            <p:nvPr/>
          </p:nvSpPr>
          <p:spPr>
            <a:xfrm>
              <a:off x="7033320" y="354240"/>
              <a:ext cx="3609000" cy="114480"/>
            </a:xfrm>
            <a:custGeom>
              <a:avLst/>
              <a:gdLst>
                <a:gd name="textAreaLeft" fmla="*/ 0 w 3609000"/>
                <a:gd name="textAreaRight" fmla="*/ 3609360 w 3609000"/>
                <a:gd name="textAreaTop" fmla="*/ 0 h 114480"/>
                <a:gd name="textAreaBottom" fmla="*/ 114840 h 114480"/>
              </a:gdLst>
              <a:ahLst/>
              <a:rect l="textAreaLeft" t="textAreaTop" r="textAreaRight" b="textAreaBottom"/>
              <a:pathLst>
                <a:path w="3609340" h="114934">
                  <a:moveTo>
                    <a:pt x="0" y="114566"/>
                  </a:moveTo>
                  <a:lnTo>
                    <a:pt x="2921088" y="114566"/>
                  </a:lnTo>
                  <a:lnTo>
                    <a:pt x="3160179" y="0"/>
                  </a:lnTo>
                  <a:lnTo>
                    <a:pt x="3608908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24" name="object 80"/>
          <p:cNvGrpSpPr/>
          <p:nvPr/>
        </p:nvGrpSpPr>
        <p:grpSpPr>
          <a:xfrm>
            <a:off x="7127640" y="631080"/>
            <a:ext cx="3564000" cy="601560"/>
            <a:chOff x="7127640" y="631080"/>
            <a:chExt cx="3564000" cy="601560"/>
          </a:xfrm>
        </p:grpSpPr>
        <p:sp>
          <p:nvSpPr>
            <p:cNvPr id="325" name="object 81"/>
            <p:cNvSpPr/>
            <p:nvPr/>
          </p:nvSpPr>
          <p:spPr>
            <a:xfrm>
              <a:off x="7127640" y="631080"/>
              <a:ext cx="3564000" cy="601560"/>
            </a:xfrm>
            <a:custGeom>
              <a:avLst/>
              <a:gdLst>
                <a:gd name="textAreaLeft" fmla="*/ 0 w 3564000"/>
                <a:gd name="textAreaRight" fmla="*/ 3564360 w 3564000"/>
                <a:gd name="textAreaTop" fmla="*/ 0 h 601560"/>
                <a:gd name="textAreaBottom" fmla="*/ 601920 h 601560"/>
              </a:gdLst>
              <a:ahLst/>
              <a:rect l="textAreaLeft" t="textAreaTop" r="textAreaRight" b="textAreaBottom"/>
              <a:pathLst>
                <a:path w="3564254" h="601980">
                  <a:moveTo>
                    <a:pt x="0" y="0"/>
                  </a:moveTo>
                  <a:lnTo>
                    <a:pt x="3467480" y="0"/>
                  </a:lnTo>
                  <a:lnTo>
                    <a:pt x="3564235" y="50135"/>
                  </a:lnTo>
                </a:path>
                <a:path w="3564254" h="601980">
                  <a:moveTo>
                    <a:pt x="3564235" y="601484"/>
                  </a:moveTo>
                  <a:lnTo>
                    <a:pt x="3057677" y="601484"/>
                  </a:lnTo>
                  <a:lnTo>
                    <a:pt x="2308987" y="233908"/>
                  </a:lnTo>
                  <a:lnTo>
                    <a:pt x="452018" y="233908"/>
                  </a:lnTo>
                  <a:lnTo>
                    <a:pt x="0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6" name="object 82"/>
            <p:cNvSpPr/>
            <p:nvPr/>
          </p:nvSpPr>
          <p:spPr>
            <a:xfrm>
              <a:off x="76334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7" name="object 83"/>
            <p:cNvSpPr/>
            <p:nvPr/>
          </p:nvSpPr>
          <p:spPr>
            <a:xfrm>
              <a:off x="76334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8" name="object 84"/>
            <p:cNvSpPr/>
            <p:nvPr/>
          </p:nvSpPr>
          <p:spPr>
            <a:xfrm>
              <a:off x="77612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9" name="object 85"/>
            <p:cNvSpPr/>
            <p:nvPr/>
          </p:nvSpPr>
          <p:spPr>
            <a:xfrm>
              <a:off x="77612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0" name="object 86"/>
            <p:cNvSpPr/>
            <p:nvPr/>
          </p:nvSpPr>
          <p:spPr>
            <a:xfrm>
              <a:off x="78886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1" name="object 87"/>
            <p:cNvSpPr/>
            <p:nvPr/>
          </p:nvSpPr>
          <p:spPr>
            <a:xfrm>
              <a:off x="78886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2" name="object 88"/>
            <p:cNvSpPr/>
            <p:nvPr/>
          </p:nvSpPr>
          <p:spPr>
            <a:xfrm>
              <a:off x="80164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3" name="object 89"/>
            <p:cNvSpPr/>
            <p:nvPr/>
          </p:nvSpPr>
          <p:spPr>
            <a:xfrm>
              <a:off x="80164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4" name="object 90"/>
            <p:cNvSpPr/>
            <p:nvPr/>
          </p:nvSpPr>
          <p:spPr>
            <a:xfrm>
              <a:off x="81439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5" name="object 91"/>
            <p:cNvSpPr/>
            <p:nvPr/>
          </p:nvSpPr>
          <p:spPr>
            <a:xfrm>
              <a:off x="81439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6" name="object 92"/>
            <p:cNvSpPr/>
            <p:nvPr/>
          </p:nvSpPr>
          <p:spPr>
            <a:xfrm>
              <a:off x="82717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7" name="object 93"/>
            <p:cNvSpPr/>
            <p:nvPr/>
          </p:nvSpPr>
          <p:spPr>
            <a:xfrm>
              <a:off x="82717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8" name="object 94"/>
            <p:cNvSpPr/>
            <p:nvPr/>
          </p:nvSpPr>
          <p:spPr>
            <a:xfrm>
              <a:off x="8399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9" name="object 95"/>
            <p:cNvSpPr/>
            <p:nvPr/>
          </p:nvSpPr>
          <p:spPr>
            <a:xfrm>
              <a:off x="8399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0" name="object 96"/>
            <p:cNvSpPr/>
            <p:nvPr/>
          </p:nvSpPr>
          <p:spPr>
            <a:xfrm>
              <a:off x="85269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1" name="object 97"/>
            <p:cNvSpPr/>
            <p:nvPr/>
          </p:nvSpPr>
          <p:spPr>
            <a:xfrm>
              <a:off x="85269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2" name="object 98"/>
            <p:cNvSpPr/>
            <p:nvPr/>
          </p:nvSpPr>
          <p:spPr>
            <a:xfrm>
              <a:off x="86547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3" name="object 99"/>
            <p:cNvSpPr/>
            <p:nvPr/>
          </p:nvSpPr>
          <p:spPr>
            <a:xfrm>
              <a:off x="86547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4" name="object 100"/>
            <p:cNvSpPr/>
            <p:nvPr/>
          </p:nvSpPr>
          <p:spPr>
            <a:xfrm>
              <a:off x="87822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5" name="object 101"/>
            <p:cNvSpPr/>
            <p:nvPr/>
          </p:nvSpPr>
          <p:spPr>
            <a:xfrm>
              <a:off x="87822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6" name="object 102"/>
            <p:cNvSpPr/>
            <p:nvPr/>
          </p:nvSpPr>
          <p:spPr>
            <a:xfrm>
              <a:off x="89100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7" name="object 103"/>
            <p:cNvSpPr/>
            <p:nvPr/>
          </p:nvSpPr>
          <p:spPr>
            <a:xfrm>
              <a:off x="89100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8" name="object 104"/>
            <p:cNvSpPr/>
            <p:nvPr/>
          </p:nvSpPr>
          <p:spPr>
            <a:xfrm>
              <a:off x="90374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9" name="object 105"/>
            <p:cNvSpPr/>
            <p:nvPr/>
          </p:nvSpPr>
          <p:spPr>
            <a:xfrm>
              <a:off x="90374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0" name="object 106"/>
            <p:cNvSpPr/>
            <p:nvPr/>
          </p:nvSpPr>
          <p:spPr>
            <a:xfrm>
              <a:off x="91652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1" name="object 107"/>
            <p:cNvSpPr/>
            <p:nvPr/>
          </p:nvSpPr>
          <p:spPr>
            <a:xfrm>
              <a:off x="91652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2" name="object 108"/>
            <p:cNvSpPr/>
            <p:nvPr/>
          </p:nvSpPr>
          <p:spPr>
            <a:xfrm>
              <a:off x="92926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3" name="object 109"/>
            <p:cNvSpPr/>
            <p:nvPr/>
          </p:nvSpPr>
          <p:spPr>
            <a:xfrm>
              <a:off x="92926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4" name="object 110"/>
            <p:cNvSpPr/>
            <p:nvPr/>
          </p:nvSpPr>
          <p:spPr>
            <a:xfrm>
              <a:off x="94204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5" name="object 111"/>
            <p:cNvSpPr/>
            <p:nvPr/>
          </p:nvSpPr>
          <p:spPr>
            <a:xfrm>
              <a:off x="94204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56" name="object 112"/>
          <p:cNvSpPr/>
          <p:nvPr/>
        </p:nvSpPr>
        <p:spPr>
          <a:xfrm>
            <a:off x="9467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object 113"/>
          <p:cNvSpPr/>
          <p:nvPr/>
        </p:nvSpPr>
        <p:spPr>
          <a:xfrm>
            <a:off x="92469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object 114"/>
          <p:cNvSpPr/>
          <p:nvPr/>
        </p:nvSpPr>
        <p:spPr>
          <a:xfrm>
            <a:off x="89420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object 115"/>
          <p:cNvSpPr/>
          <p:nvPr/>
        </p:nvSpPr>
        <p:spPr>
          <a:xfrm>
            <a:off x="87213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0" name="object 116"/>
          <p:cNvGrpSpPr/>
          <p:nvPr/>
        </p:nvGrpSpPr>
        <p:grpSpPr>
          <a:xfrm>
            <a:off x="6248520" y="0"/>
            <a:ext cx="4443480" cy="1454400"/>
            <a:chOff x="6248520" y="0"/>
            <a:chExt cx="4443480" cy="1454400"/>
          </a:xfrm>
        </p:grpSpPr>
        <p:sp>
          <p:nvSpPr>
            <p:cNvPr id="361" name="object 117"/>
            <p:cNvSpPr/>
            <p:nvPr/>
          </p:nvSpPr>
          <p:spPr>
            <a:xfrm>
              <a:off x="9162720" y="155520"/>
              <a:ext cx="360" cy="157680"/>
            </a:xfrm>
            <a:custGeom>
              <a:avLst/>
              <a:gdLst>
                <a:gd name="textAreaLeft" fmla="*/ 0 w 360"/>
                <a:gd name="textAreaRight" fmla="*/ 720 w 360"/>
                <a:gd name="textAreaTop" fmla="*/ 0 h 157680"/>
                <a:gd name="textAreaBottom" fmla="*/ 158040 h 157680"/>
              </a:gdLst>
              <a:ahLst/>
              <a:rect l="textAreaLeft" t="textAreaTop" r="textAreaRight" b="textAreaBottom"/>
              <a:pathLst>
                <a:path w="0" h="158115">
                  <a:moveTo>
                    <a:pt x="0" y="0"/>
                  </a:moveTo>
                  <a:lnTo>
                    <a:pt x="0" y="157899"/>
                  </a:lnTo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2" name="object 118"/>
            <p:cNvSpPr/>
            <p:nvPr/>
          </p:nvSpPr>
          <p:spPr>
            <a:xfrm>
              <a:off x="6248520" y="0"/>
              <a:ext cx="4443480" cy="1454400"/>
            </a:xfrm>
            <a:custGeom>
              <a:avLst/>
              <a:gdLst>
                <a:gd name="textAreaLeft" fmla="*/ 0 w 4443480"/>
                <a:gd name="textAreaRight" fmla="*/ 4443840 w 4443480"/>
                <a:gd name="textAreaTop" fmla="*/ 0 h 1454400"/>
                <a:gd name="textAreaBottom" fmla="*/ 1454760 h 1454400"/>
              </a:gdLst>
              <a:ahLst/>
              <a:rect l="textAreaLeft" t="textAreaTop" r="textAreaRight" b="textAreaBottom"/>
              <a:pathLst>
                <a:path w="4443730" h="1454785">
                  <a:moveTo>
                    <a:pt x="0" y="0"/>
                  </a:moveTo>
                  <a:lnTo>
                    <a:pt x="0" y="349780"/>
                  </a:lnTo>
                  <a:lnTo>
                    <a:pt x="2171890" y="1454451"/>
                  </a:lnTo>
                  <a:lnTo>
                    <a:pt x="4443511" y="1454451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3" name="object 119"/>
          <p:cNvSpPr/>
          <p:nvPr/>
        </p:nvSpPr>
        <p:spPr>
          <a:xfrm>
            <a:off x="804132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4" h="64135">
                <a:moveTo>
                  <a:pt x="173824" y="0"/>
                </a:moveTo>
                <a:lnTo>
                  <a:pt x="113919" y="0"/>
                </a:lnTo>
                <a:lnTo>
                  <a:pt x="0" y="58623"/>
                </a:lnTo>
                <a:lnTo>
                  <a:pt x="59893" y="58623"/>
                </a:lnTo>
                <a:lnTo>
                  <a:pt x="173824" y="0"/>
                </a:lnTo>
                <a:close/>
              </a:path>
              <a:path w="2331084" h="64135">
                <a:moveTo>
                  <a:pt x="352806" y="0"/>
                </a:moveTo>
                <a:lnTo>
                  <a:pt x="292900" y="0"/>
                </a:lnTo>
                <a:lnTo>
                  <a:pt x="178981" y="58623"/>
                </a:lnTo>
                <a:lnTo>
                  <a:pt x="238874" y="58623"/>
                </a:lnTo>
                <a:lnTo>
                  <a:pt x="352806" y="0"/>
                </a:lnTo>
                <a:close/>
              </a:path>
              <a:path w="2331084" h="64135">
                <a:moveTo>
                  <a:pt x="531774" y="0"/>
                </a:moveTo>
                <a:lnTo>
                  <a:pt x="471868" y="0"/>
                </a:lnTo>
                <a:lnTo>
                  <a:pt x="357949" y="58623"/>
                </a:lnTo>
                <a:lnTo>
                  <a:pt x="417842" y="58623"/>
                </a:lnTo>
                <a:lnTo>
                  <a:pt x="531774" y="0"/>
                </a:lnTo>
                <a:close/>
              </a:path>
              <a:path w="2331084" h="64135">
                <a:moveTo>
                  <a:pt x="710755" y="0"/>
                </a:moveTo>
                <a:lnTo>
                  <a:pt x="650849" y="0"/>
                </a:lnTo>
                <a:lnTo>
                  <a:pt x="536930" y="58623"/>
                </a:lnTo>
                <a:lnTo>
                  <a:pt x="596823" y="58623"/>
                </a:lnTo>
                <a:lnTo>
                  <a:pt x="710755" y="0"/>
                </a:lnTo>
                <a:close/>
              </a:path>
              <a:path w="2331084" h="64135">
                <a:moveTo>
                  <a:pt x="798576" y="0"/>
                </a:moveTo>
                <a:lnTo>
                  <a:pt x="738670" y="0"/>
                </a:lnTo>
                <a:lnTo>
                  <a:pt x="624751" y="58623"/>
                </a:lnTo>
                <a:lnTo>
                  <a:pt x="684657" y="58623"/>
                </a:lnTo>
                <a:lnTo>
                  <a:pt x="798576" y="0"/>
                </a:lnTo>
                <a:close/>
              </a:path>
              <a:path w="2331084" h="64135">
                <a:moveTo>
                  <a:pt x="889723" y="0"/>
                </a:moveTo>
                <a:lnTo>
                  <a:pt x="829818" y="0"/>
                </a:lnTo>
                <a:lnTo>
                  <a:pt x="715899" y="58623"/>
                </a:lnTo>
                <a:lnTo>
                  <a:pt x="775792" y="58623"/>
                </a:lnTo>
                <a:lnTo>
                  <a:pt x="889723" y="0"/>
                </a:lnTo>
                <a:close/>
              </a:path>
              <a:path w="2331084" h="64135">
                <a:moveTo>
                  <a:pt x="977544" y="0"/>
                </a:moveTo>
                <a:lnTo>
                  <a:pt x="917638" y="0"/>
                </a:lnTo>
                <a:lnTo>
                  <a:pt x="803719" y="58623"/>
                </a:lnTo>
                <a:lnTo>
                  <a:pt x="863625" y="58623"/>
                </a:lnTo>
                <a:lnTo>
                  <a:pt x="977544" y="0"/>
                </a:lnTo>
                <a:close/>
              </a:path>
              <a:path w="2331084" h="64135">
                <a:moveTo>
                  <a:pt x="1065364" y="0"/>
                </a:moveTo>
                <a:lnTo>
                  <a:pt x="1005459" y="0"/>
                </a:lnTo>
                <a:lnTo>
                  <a:pt x="891540" y="58623"/>
                </a:lnTo>
                <a:lnTo>
                  <a:pt x="951445" y="58623"/>
                </a:lnTo>
                <a:lnTo>
                  <a:pt x="1065364" y="0"/>
                </a:lnTo>
                <a:close/>
              </a:path>
              <a:path w="2331084" h="64135">
                <a:moveTo>
                  <a:pt x="1156525" y="0"/>
                </a:moveTo>
                <a:lnTo>
                  <a:pt x="1096619" y="0"/>
                </a:lnTo>
                <a:lnTo>
                  <a:pt x="982700" y="58623"/>
                </a:lnTo>
                <a:lnTo>
                  <a:pt x="1042606" y="58623"/>
                </a:lnTo>
                <a:lnTo>
                  <a:pt x="1156525" y="0"/>
                </a:lnTo>
                <a:close/>
              </a:path>
              <a:path w="2331084" h="64135">
                <a:moveTo>
                  <a:pt x="1244333" y="0"/>
                </a:moveTo>
                <a:lnTo>
                  <a:pt x="1184427" y="0"/>
                </a:lnTo>
                <a:lnTo>
                  <a:pt x="1070508" y="58623"/>
                </a:lnTo>
                <a:lnTo>
                  <a:pt x="1130401" y="58623"/>
                </a:lnTo>
                <a:lnTo>
                  <a:pt x="1244333" y="0"/>
                </a:lnTo>
                <a:close/>
              </a:path>
              <a:path w="2331084" h="64135">
                <a:moveTo>
                  <a:pt x="1335493" y="0"/>
                </a:moveTo>
                <a:lnTo>
                  <a:pt x="1275588" y="0"/>
                </a:lnTo>
                <a:lnTo>
                  <a:pt x="1161669" y="58623"/>
                </a:lnTo>
                <a:lnTo>
                  <a:pt x="1221574" y="58623"/>
                </a:lnTo>
                <a:lnTo>
                  <a:pt x="1335493" y="0"/>
                </a:lnTo>
                <a:close/>
              </a:path>
              <a:path w="2331084" h="64135">
                <a:moveTo>
                  <a:pt x="1423314" y="0"/>
                </a:moveTo>
                <a:lnTo>
                  <a:pt x="1363408" y="0"/>
                </a:lnTo>
                <a:lnTo>
                  <a:pt x="1249489" y="58623"/>
                </a:lnTo>
                <a:lnTo>
                  <a:pt x="1309382" y="58623"/>
                </a:lnTo>
                <a:lnTo>
                  <a:pt x="1423314" y="0"/>
                </a:lnTo>
                <a:close/>
              </a:path>
              <a:path w="2331084" h="64135">
                <a:moveTo>
                  <a:pt x="1511134" y="0"/>
                </a:moveTo>
                <a:lnTo>
                  <a:pt x="1451229" y="0"/>
                </a:lnTo>
                <a:lnTo>
                  <a:pt x="1337310" y="58623"/>
                </a:lnTo>
                <a:lnTo>
                  <a:pt x="1397203" y="58623"/>
                </a:lnTo>
                <a:lnTo>
                  <a:pt x="1511134" y="0"/>
                </a:lnTo>
                <a:close/>
              </a:path>
              <a:path w="2331084" h="64135">
                <a:moveTo>
                  <a:pt x="1602282" y="0"/>
                </a:moveTo>
                <a:lnTo>
                  <a:pt x="1542376" y="0"/>
                </a:lnTo>
                <a:lnTo>
                  <a:pt x="1428457" y="58623"/>
                </a:lnTo>
                <a:lnTo>
                  <a:pt x="1488351" y="58623"/>
                </a:lnTo>
                <a:lnTo>
                  <a:pt x="1602282" y="0"/>
                </a:lnTo>
                <a:close/>
              </a:path>
              <a:path w="2331084" h="64135">
                <a:moveTo>
                  <a:pt x="1690103" y="0"/>
                </a:moveTo>
                <a:lnTo>
                  <a:pt x="1630197" y="0"/>
                </a:lnTo>
                <a:lnTo>
                  <a:pt x="1516278" y="58623"/>
                </a:lnTo>
                <a:lnTo>
                  <a:pt x="1576171" y="58623"/>
                </a:lnTo>
                <a:lnTo>
                  <a:pt x="1690103" y="0"/>
                </a:lnTo>
                <a:close/>
              </a:path>
              <a:path w="2331084" h="64135">
                <a:moveTo>
                  <a:pt x="1781263" y="0"/>
                </a:moveTo>
                <a:lnTo>
                  <a:pt x="1721358" y="0"/>
                </a:lnTo>
                <a:lnTo>
                  <a:pt x="1607439" y="58623"/>
                </a:lnTo>
                <a:lnTo>
                  <a:pt x="1667332" y="58623"/>
                </a:lnTo>
                <a:lnTo>
                  <a:pt x="1781263" y="0"/>
                </a:lnTo>
                <a:close/>
              </a:path>
              <a:path w="2331084" h="64135">
                <a:moveTo>
                  <a:pt x="1872424" y="0"/>
                </a:moveTo>
                <a:lnTo>
                  <a:pt x="1812518" y="0"/>
                </a:lnTo>
                <a:lnTo>
                  <a:pt x="1698599" y="58623"/>
                </a:lnTo>
                <a:lnTo>
                  <a:pt x="1758492" y="58623"/>
                </a:lnTo>
                <a:lnTo>
                  <a:pt x="1872424" y="0"/>
                </a:lnTo>
                <a:close/>
              </a:path>
              <a:path w="2331084" h="64135">
                <a:moveTo>
                  <a:pt x="1960245" y="0"/>
                </a:moveTo>
                <a:lnTo>
                  <a:pt x="1900339" y="0"/>
                </a:lnTo>
                <a:lnTo>
                  <a:pt x="1786420" y="58623"/>
                </a:lnTo>
                <a:lnTo>
                  <a:pt x="1846313" y="58623"/>
                </a:lnTo>
                <a:lnTo>
                  <a:pt x="1960245" y="0"/>
                </a:lnTo>
                <a:close/>
              </a:path>
              <a:path w="2331084" h="64135">
                <a:moveTo>
                  <a:pt x="2051392" y="0"/>
                </a:moveTo>
                <a:lnTo>
                  <a:pt x="1991487" y="0"/>
                </a:lnTo>
                <a:lnTo>
                  <a:pt x="1877568" y="58623"/>
                </a:lnTo>
                <a:lnTo>
                  <a:pt x="1937461" y="58623"/>
                </a:lnTo>
                <a:lnTo>
                  <a:pt x="2051392" y="0"/>
                </a:lnTo>
                <a:close/>
              </a:path>
              <a:path w="2331084" h="64135">
                <a:moveTo>
                  <a:pt x="2138311" y="5041"/>
                </a:moveTo>
                <a:lnTo>
                  <a:pt x="2078405" y="5041"/>
                </a:lnTo>
                <a:lnTo>
                  <a:pt x="1964486" y="63665"/>
                </a:lnTo>
                <a:lnTo>
                  <a:pt x="2024380" y="63665"/>
                </a:lnTo>
                <a:lnTo>
                  <a:pt x="2138311" y="5041"/>
                </a:lnTo>
                <a:close/>
              </a:path>
              <a:path w="2331084" h="64135">
                <a:moveTo>
                  <a:pt x="2331008" y="5041"/>
                </a:moveTo>
                <a:lnTo>
                  <a:pt x="2173808" y="5041"/>
                </a:lnTo>
                <a:lnTo>
                  <a:pt x="2059889" y="63665"/>
                </a:lnTo>
                <a:lnTo>
                  <a:pt x="2331008" y="63665"/>
                </a:lnTo>
                <a:lnTo>
                  <a:pt x="2331008" y="5041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object 120"/>
          <p:cNvSpPr/>
          <p:nvPr/>
        </p:nvSpPr>
        <p:spPr>
          <a:xfrm>
            <a:off x="489204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object 121"/>
          <p:cNvSpPr/>
          <p:nvPr/>
        </p:nvSpPr>
        <p:spPr>
          <a:xfrm>
            <a:off x="511272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object 122"/>
          <p:cNvSpPr/>
          <p:nvPr/>
        </p:nvSpPr>
        <p:spPr>
          <a:xfrm>
            <a:off x="541728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object 123"/>
          <p:cNvSpPr/>
          <p:nvPr/>
        </p:nvSpPr>
        <p:spPr>
          <a:xfrm>
            <a:off x="563796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object 124"/>
          <p:cNvSpPr/>
          <p:nvPr/>
        </p:nvSpPr>
        <p:spPr>
          <a:xfrm>
            <a:off x="5335920" y="120960"/>
            <a:ext cx="22680" cy="157680"/>
          </a:xfrm>
          <a:custGeom>
            <a:avLst/>
            <a:gdLst>
              <a:gd name="textAreaLeft" fmla="*/ 0 w 22680"/>
              <a:gd name="textAreaRight" fmla="*/ 23040 w 2268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22860" h="158115">
                <a:moveTo>
                  <a:pt x="22631" y="0"/>
                </a:moveTo>
                <a:lnTo>
                  <a:pt x="0" y="0"/>
                </a:lnTo>
                <a:lnTo>
                  <a:pt x="0" y="157899"/>
                </a:lnTo>
                <a:lnTo>
                  <a:pt x="22631" y="157899"/>
                </a:lnTo>
                <a:lnTo>
                  <a:pt x="2263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9" name="object 125"/>
          <p:cNvGrpSpPr/>
          <p:nvPr/>
        </p:nvGrpSpPr>
        <p:grpSpPr>
          <a:xfrm>
            <a:off x="3513240" y="234360"/>
            <a:ext cx="874440" cy="360"/>
            <a:chOff x="3513240" y="234360"/>
            <a:chExt cx="874440" cy="360"/>
          </a:xfrm>
        </p:grpSpPr>
        <p:sp>
          <p:nvSpPr>
            <p:cNvPr id="370" name="object 126"/>
            <p:cNvSpPr/>
            <p:nvPr/>
          </p:nvSpPr>
          <p:spPr>
            <a:xfrm>
              <a:off x="351324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1" name="object 127"/>
            <p:cNvSpPr/>
            <p:nvPr/>
          </p:nvSpPr>
          <p:spPr>
            <a:xfrm>
              <a:off x="359532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2" name="object 128"/>
            <p:cNvSpPr/>
            <p:nvPr/>
          </p:nvSpPr>
          <p:spPr>
            <a:xfrm>
              <a:off x="367704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3" name="object 129"/>
            <p:cNvSpPr/>
            <p:nvPr/>
          </p:nvSpPr>
          <p:spPr>
            <a:xfrm>
              <a:off x="375912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4" name="object 130"/>
            <p:cNvSpPr/>
            <p:nvPr/>
          </p:nvSpPr>
          <p:spPr>
            <a:xfrm>
              <a:off x="384120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5" name="object 131"/>
            <p:cNvSpPr/>
            <p:nvPr/>
          </p:nvSpPr>
          <p:spPr>
            <a:xfrm>
              <a:off x="392292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6" name="object 132"/>
            <p:cNvSpPr/>
            <p:nvPr/>
          </p:nvSpPr>
          <p:spPr>
            <a:xfrm>
              <a:off x="400500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7" name="object 133"/>
            <p:cNvSpPr/>
            <p:nvPr/>
          </p:nvSpPr>
          <p:spPr>
            <a:xfrm>
              <a:off x="408708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8" name="object 134"/>
            <p:cNvSpPr/>
            <p:nvPr/>
          </p:nvSpPr>
          <p:spPr>
            <a:xfrm>
              <a:off x="416880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9" name="object 135"/>
            <p:cNvSpPr/>
            <p:nvPr/>
          </p:nvSpPr>
          <p:spPr>
            <a:xfrm>
              <a:off x="425088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0" name="object 136"/>
            <p:cNvSpPr/>
            <p:nvPr/>
          </p:nvSpPr>
          <p:spPr>
            <a:xfrm>
              <a:off x="433296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81" name="object 140"/>
          <p:cNvSpPr/>
          <p:nvPr/>
        </p:nvSpPr>
        <p:spPr>
          <a:xfrm>
            <a:off x="1628640" y="1577880"/>
            <a:ext cx="7434720" cy="12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Центр</a:t>
            </a:r>
            <a:r>
              <a:rPr b="1" lang="en-US" sz="2800" spc="77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63" strike="noStrike">
                <a:solidFill>
                  <a:srgbClr val="516250"/>
                </a:solidFill>
                <a:latin typeface="Century Gothic"/>
              </a:rPr>
              <a:t>развития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2" strike="noStrike">
                <a:solidFill>
                  <a:srgbClr val="516250"/>
                </a:solidFill>
                <a:latin typeface="Century Gothic"/>
              </a:rPr>
              <a:t>военно-</a:t>
            </a:r>
            <a:r>
              <a:rPr b="1" lang="en-US" sz="2800" spc="-21" strike="noStrike">
                <a:solidFill>
                  <a:srgbClr val="516250"/>
                </a:solidFill>
                <a:latin typeface="Century Gothic"/>
              </a:rPr>
              <a:t>спортивной</a:t>
            </a:r>
            <a:r>
              <a:rPr b="1" lang="en-US" sz="2800" spc="-60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43" strike="noStrike">
                <a:solidFill>
                  <a:srgbClr val="516250"/>
                </a:solidFill>
                <a:latin typeface="Century Gothic"/>
              </a:rPr>
              <a:t>подготовки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и</a:t>
            </a:r>
            <a:r>
              <a:rPr b="1" lang="en-US" sz="2800" spc="32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-21" strike="noStrike">
                <a:solidFill>
                  <a:srgbClr val="516250"/>
                </a:solidFill>
                <a:latin typeface="Century Gothic"/>
              </a:rPr>
              <a:t>патриотического</a:t>
            </a:r>
            <a:r>
              <a:rPr b="1" lang="en-US" sz="2800" spc="32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воспитания</a:t>
            </a:r>
            <a:r>
              <a:rPr b="1" lang="en-US" sz="2800" spc="32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-52" strike="noStrike">
                <a:solidFill>
                  <a:srgbClr val="516250"/>
                </a:solidFill>
                <a:latin typeface="Century Gothic"/>
              </a:rPr>
              <a:t>молодежи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82" name="object 141"/>
          <p:cNvGrpSpPr/>
          <p:nvPr/>
        </p:nvGrpSpPr>
        <p:grpSpPr>
          <a:xfrm>
            <a:off x="984960" y="1621080"/>
            <a:ext cx="9707040" cy="5724000"/>
            <a:chOff x="984960" y="1621080"/>
            <a:chExt cx="9707040" cy="5724000"/>
          </a:xfrm>
        </p:grpSpPr>
        <p:sp>
          <p:nvSpPr>
            <p:cNvPr id="383" name="object 142"/>
            <p:cNvSpPr/>
            <p:nvPr/>
          </p:nvSpPr>
          <p:spPr>
            <a:xfrm>
              <a:off x="10317240" y="1676520"/>
              <a:ext cx="374760" cy="164232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1642320"/>
                <a:gd name="textAreaBottom" fmla="*/ 1642680 h 1642320"/>
              </a:gdLst>
              <a:ahLst/>
              <a:rect l="textAreaLeft" t="textAreaTop" r="textAreaRight" b="textAreaBottom"/>
              <a:pathLst>
                <a:path w="375284" h="1642745">
                  <a:moveTo>
                    <a:pt x="0" y="1635899"/>
                  </a:moveTo>
                  <a:lnTo>
                    <a:pt x="0" y="444893"/>
                  </a:lnTo>
                  <a:lnTo>
                    <a:pt x="216738" y="0"/>
                  </a:lnTo>
                  <a:lnTo>
                    <a:pt x="374735" y="4789"/>
                  </a:lnTo>
                </a:path>
                <a:path w="375284" h="1642745">
                  <a:moveTo>
                    <a:pt x="374735" y="1642472"/>
                  </a:moveTo>
                  <a:lnTo>
                    <a:pt x="0" y="1635899"/>
                  </a:lnTo>
                </a:path>
              </a:pathLst>
            </a:custGeom>
            <a:noFill/>
            <a:ln w="28752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4" name="object 143"/>
            <p:cNvSpPr/>
            <p:nvPr/>
          </p:nvSpPr>
          <p:spPr>
            <a:xfrm>
              <a:off x="10317240" y="3405960"/>
              <a:ext cx="374760" cy="128124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1281240"/>
                <a:gd name="textAreaBottom" fmla="*/ 1281600 h 1281240"/>
              </a:gdLst>
              <a:ahLst/>
              <a:rect l="textAreaLeft" t="textAreaTop" r="textAreaRight" b="textAreaBottom"/>
              <a:pathLst>
                <a:path w="375284" h="1281429">
                  <a:moveTo>
                    <a:pt x="0" y="1281391"/>
                  </a:moveTo>
                  <a:lnTo>
                    <a:pt x="0" y="662051"/>
                  </a:lnTo>
                  <a:lnTo>
                    <a:pt x="0" y="0"/>
                  </a:lnTo>
                  <a:lnTo>
                    <a:pt x="374735" y="0"/>
                  </a:lnTo>
                </a:path>
                <a:path w="375284" h="1281429">
                  <a:moveTo>
                    <a:pt x="374735" y="1281391"/>
                  </a:moveTo>
                  <a:lnTo>
                    <a:pt x="0" y="1281391"/>
                  </a:lnTo>
                </a:path>
              </a:pathLst>
            </a:custGeom>
            <a:noFill/>
            <a:ln w="28752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5" name="object 144"/>
            <p:cNvSpPr/>
            <p:nvPr/>
          </p:nvSpPr>
          <p:spPr>
            <a:xfrm>
              <a:off x="10317240" y="4763160"/>
              <a:ext cx="374760" cy="252000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2520000"/>
                <a:gd name="textAreaBottom" fmla="*/ 2520360 h 2520000"/>
              </a:gdLst>
              <a:ahLst/>
              <a:rect l="textAreaLeft" t="textAreaTop" r="textAreaRight" b="textAreaBottom"/>
              <a:pathLst>
                <a:path w="375284" h="2520315">
                  <a:moveTo>
                    <a:pt x="0" y="0"/>
                  </a:moveTo>
                  <a:lnTo>
                    <a:pt x="0" y="2075306"/>
                  </a:lnTo>
                  <a:lnTo>
                    <a:pt x="216738" y="2520200"/>
                  </a:lnTo>
                  <a:lnTo>
                    <a:pt x="374735" y="2520200"/>
                  </a:lnTo>
                </a:path>
                <a:path w="375284" h="2520315">
                  <a:moveTo>
                    <a:pt x="374735" y="0"/>
                  </a:moveTo>
                  <a:lnTo>
                    <a:pt x="0" y="0"/>
                  </a:lnTo>
                </a:path>
              </a:pathLst>
            </a:custGeom>
            <a:noFill/>
            <a:ln w="28752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6" name="object 145"/>
            <p:cNvSpPr/>
            <p:nvPr/>
          </p:nvSpPr>
          <p:spPr>
            <a:xfrm>
              <a:off x="10290240" y="1621080"/>
              <a:ext cx="401760" cy="5724000"/>
            </a:xfrm>
            <a:custGeom>
              <a:avLst/>
              <a:gdLst>
                <a:gd name="textAreaLeft" fmla="*/ 0 w 401760"/>
                <a:gd name="textAreaRight" fmla="*/ 402120 w 401760"/>
                <a:gd name="textAreaTop" fmla="*/ 0 h 5724000"/>
                <a:gd name="textAreaBottom" fmla="*/ 5724360 h 5724000"/>
              </a:gdLst>
              <a:ahLst/>
              <a:rect l="textAreaLeft" t="textAreaTop" r="textAreaRight" b="textAreaBottom"/>
              <a:pathLst>
                <a:path w="401954" h="5724525">
                  <a:moveTo>
                    <a:pt x="0" y="5724144"/>
                  </a:moveTo>
                  <a:lnTo>
                    <a:pt x="0" y="0"/>
                  </a:lnTo>
                  <a:lnTo>
                    <a:pt x="401815" y="0"/>
                  </a:lnTo>
                  <a:lnTo>
                    <a:pt x="401815" y="5724144"/>
                  </a:lnTo>
                  <a:lnTo>
                    <a:pt x="0" y="5724144"/>
                  </a:lnTo>
                  <a:close/>
                </a:path>
              </a:pathLst>
            </a:custGeom>
            <a:solidFill>
              <a:srgbClr val="1d1d1b">
                <a:alpha val="3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7" name="object 146"/>
            <p:cNvSpPr/>
            <p:nvPr/>
          </p:nvSpPr>
          <p:spPr>
            <a:xfrm>
              <a:off x="4545360" y="6701040"/>
              <a:ext cx="1537560" cy="96120"/>
            </a:xfrm>
            <a:custGeom>
              <a:avLst/>
              <a:gdLst>
                <a:gd name="textAreaLeft" fmla="*/ 0 w 1537560"/>
                <a:gd name="textAreaRight" fmla="*/ 1537920 w 1537560"/>
                <a:gd name="textAreaTop" fmla="*/ 0 h 96120"/>
                <a:gd name="textAreaBottom" fmla="*/ 96480 h 96120"/>
              </a:gdLst>
              <a:ahLst/>
              <a:rect l="textAreaLeft" t="textAreaTop" r="textAreaRight" b="textAreaBottom"/>
              <a:pathLst>
                <a:path w="1537970" h="96520">
                  <a:moveTo>
                    <a:pt x="1486115" y="0"/>
                  </a:moveTo>
                  <a:lnTo>
                    <a:pt x="1537462" y="22821"/>
                  </a:lnTo>
                  <a:lnTo>
                    <a:pt x="1537462" y="70358"/>
                  </a:lnTo>
                  <a:lnTo>
                    <a:pt x="1484757" y="96494"/>
                  </a:lnTo>
                  <a:lnTo>
                    <a:pt x="768730" y="96494"/>
                  </a:lnTo>
                  <a:lnTo>
                    <a:pt x="52704" y="96494"/>
                  </a:lnTo>
                  <a:lnTo>
                    <a:pt x="0" y="70358"/>
                  </a:lnTo>
                  <a:lnTo>
                    <a:pt x="0" y="22821"/>
                  </a:lnTo>
                  <a:lnTo>
                    <a:pt x="51346" y="0"/>
                  </a:lnTo>
                  <a:lnTo>
                    <a:pt x="1486115" y="0"/>
                  </a:lnTo>
                  <a:close/>
                </a:path>
              </a:pathLst>
            </a:custGeom>
            <a:noFill/>
            <a:ln w="1270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8" name="object 147"/>
            <p:cNvSpPr/>
            <p:nvPr/>
          </p:nvSpPr>
          <p:spPr>
            <a:xfrm>
              <a:off x="3207240" y="6694560"/>
              <a:ext cx="4307400" cy="103320"/>
            </a:xfrm>
            <a:custGeom>
              <a:avLst/>
              <a:gdLst>
                <a:gd name="textAreaLeft" fmla="*/ 0 w 4307400"/>
                <a:gd name="textAreaRight" fmla="*/ 4307760 w 430740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4307840" h="103504">
                  <a:moveTo>
                    <a:pt x="94119" y="0"/>
                  </a:moveTo>
                  <a:lnTo>
                    <a:pt x="48006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06" y="103162"/>
                  </a:lnTo>
                  <a:lnTo>
                    <a:pt x="94119" y="103162"/>
                  </a:lnTo>
                  <a:lnTo>
                    <a:pt x="32321" y="74168"/>
                  </a:lnTo>
                  <a:lnTo>
                    <a:pt x="32321" y="28524"/>
                  </a:lnTo>
                  <a:lnTo>
                    <a:pt x="94119" y="0"/>
                  </a:lnTo>
                  <a:close/>
                </a:path>
                <a:path w="4307840" h="103504">
                  <a:moveTo>
                    <a:pt x="193294" y="0"/>
                  </a:moveTo>
                  <a:lnTo>
                    <a:pt x="147180" y="0"/>
                  </a:lnTo>
                  <a:lnTo>
                    <a:pt x="99174" y="25679"/>
                  </a:lnTo>
                  <a:lnTo>
                    <a:pt x="99174" y="77482"/>
                  </a:lnTo>
                  <a:lnTo>
                    <a:pt x="147180" y="103162"/>
                  </a:lnTo>
                  <a:lnTo>
                    <a:pt x="193294" y="103162"/>
                  </a:lnTo>
                  <a:lnTo>
                    <a:pt x="131495" y="74168"/>
                  </a:lnTo>
                  <a:lnTo>
                    <a:pt x="131495" y="28524"/>
                  </a:lnTo>
                  <a:lnTo>
                    <a:pt x="193294" y="0"/>
                  </a:lnTo>
                  <a:close/>
                </a:path>
                <a:path w="4307840" h="103504">
                  <a:moveTo>
                    <a:pt x="287426" y="0"/>
                  </a:moveTo>
                  <a:lnTo>
                    <a:pt x="241312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12" y="103162"/>
                  </a:lnTo>
                  <a:lnTo>
                    <a:pt x="287426" y="103162"/>
                  </a:lnTo>
                  <a:lnTo>
                    <a:pt x="225628" y="74168"/>
                  </a:lnTo>
                  <a:lnTo>
                    <a:pt x="225628" y="28524"/>
                  </a:lnTo>
                  <a:lnTo>
                    <a:pt x="287426" y="0"/>
                  </a:lnTo>
                  <a:close/>
                </a:path>
                <a:path w="4307840" h="103504">
                  <a:moveTo>
                    <a:pt x="381558" y="0"/>
                  </a:moveTo>
                  <a:lnTo>
                    <a:pt x="335445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45" y="103162"/>
                  </a:lnTo>
                  <a:lnTo>
                    <a:pt x="381558" y="103162"/>
                  </a:lnTo>
                  <a:lnTo>
                    <a:pt x="319760" y="74168"/>
                  </a:lnTo>
                  <a:lnTo>
                    <a:pt x="319760" y="28524"/>
                  </a:lnTo>
                  <a:lnTo>
                    <a:pt x="381558" y="0"/>
                  </a:lnTo>
                  <a:close/>
                </a:path>
                <a:path w="4307840" h="103504">
                  <a:moveTo>
                    <a:pt x="480745" y="0"/>
                  </a:moveTo>
                  <a:lnTo>
                    <a:pt x="434632" y="0"/>
                  </a:lnTo>
                  <a:lnTo>
                    <a:pt x="386626" y="25679"/>
                  </a:lnTo>
                  <a:lnTo>
                    <a:pt x="386626" y="77482"/>
                  </a:lnTo>
                  <a:lnTo>
                    <a:pt x="434632" y="103162"/>
                  </a:lnTo>
                  <a:lnTo>
                    <a:pt x="480745" y="103162"/>
                  </a:lnTo>
                  <a:lnTo>
                    <a:pt x="418947" y="74168"/>
                  </a:lnTo>
                  <a:lnTo>
                    <a:pt x="418947" y="28524"/>
                  </a:lnTo>
                  <a:lnTo>
                    <a:pt x="480745" y="0"/>
                  </a:lnTo>
                  <a:close/>
                </a:path>
                <a:path w="4307840" h="103504">
                  <a:moveTo>
                    <a:pt x="574878" y="0"/>
                  </a:moveTo>
                  <a:lnTo>
                    <a:pt x="528764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64" y="103162"/>
                  </a:lnTo>
                  <a:lnTo>
                    <a:pt x="574878" y="103162"/>
                  </a:lnTo>
                  <a:lnTo>
                    <a:pt x="513080" y="74168"/>
                  </a:lnTo>
                  <a:lnTo>
                    <a:pt x="513080" y="28524"/>
                  </a:lnTo>
                  <a:lnTo>
                    <a:pt x="574878" y="0"/>
                  </a:lnTo>
                  <a:close/>
                </a:path>
                <a:path w="4307840" h="103504">
                  <a:moveTo>
                    <a:pt x="668997" y="0"/>
                  </a:moveTo>
                  <a:lnTo>
                    <a:pt x="622884" y="0"/>
                  </a:lnTo>
                  <a:lnTo>
                    <a:pt x="574878" y="25679"/>
                  </a:lnTo>
                  <a:lnTo>
                    <a:pt x="574878" y="77482"/>
                  </a:lnTo>
                  <a:lnTo>
                    <a:pt x="622884" y="103162"/>
                  </a:lnTo>
                  <a:lnTo>
                    <a:pt x="668997" y="103162"/>
                  </a:lnTo>
                  <a:lnTo>
                    <a:pt x="607199" y="74168"/>
                  </a:lnTo>
                  <a:lnTo>
                    <a:pt x="607199" y="28524"/>
                  </a:lnTo>
                  <a:lnTo>
                    <a:pt x="668997" y="0"/>
                  </a:lnTo>
                  <a:close/>
                </a:path>
                <a:path w="4307840" h="103504">
                  <a:moveTo>
                    <a:pt x="768184" y="0"/>
                  </a:moveTo>
                  <a:lnTo>
                    <a:pt x="722071" y="0"/>
                  </a:lnTo>
                  <a:lnTo>
                    <a:pt x="674065" y="25679"/>
                  </a:lnTo>
                  <a:lnTo>
                    <a:pt x="674065" y="77482"/>
                  </a:lnTo>
                  <a:lnTo>
                    <a:pt x="722071" y="103162"/>
                  </a:lnTo>
                  <a:lnTo>
                    <a:pt x="768184" y="103162"/>
                  </a:lnTo>
                  <a:lnTo>
                    <a:pt x="706386" y="74168"/>
                  </a:lnTo>
                  <a:lnTo>
                    <a:pt x="706386" y="28524"/>
                  </a:lnTo>
                  <a:lnTo>
                    <a:pt x="768184" y="0"/>
                  </a:lnTo>
                  <a:close/>
                </a:path>
                <a:path w="4307840" h="103504">
                  <a:moveTo>
                    <a:pt x="862317" y="0"/>
                  </a:moveTo>
                  <a:lnTo>
                    <a:pt x="816203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03" y="103162"/>
                  </a:lnTo>
                  <a:lnTo>
                    <a:pt x="862317" y="103162"/>
                  </a:lnTo>
                  <a:lnTo>
                    <a:pt x="800519" y="74168"/>
                  </a:lnTo>
                  <a:lnTo>
                    <a:pt x="800519" y="28524"/>
                  </a:lnTo>
                  <a:lnTo>
                    <a:pt x="862317" y="0"/>
                  </a:lnTo>
                  <a:close/>
                </a:path>
                <a:path w="4307840" h="103504">
                  <a:moveTo>
                    <a:pt x="956449" y="0"/>
                  </a:moveTo>
                  <a:lnTo>
                    <a:pt x="910336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36" y="103162"/>
                  </a:lnTo>
                  <a:lnTo>
                    <a:pt x="956449" y="103162"/>
                  </a:lnTo>
                  <a:lnTo>
                    <a:pt x="894651" y="74168"/>
                  </a:lnTo>
                  <a:lnTo>
                    <a:pt x="894651" y="28524"/>
                  </a:lnTo>
                  <a:lnTo>
                    <a:pt x="956449" y="0"/>
                  </a:lnTo>
                  <a:close/>
                </a:path>
                <a:path w="4307840" h="103504">
                  <a:moveTo>
                    <a:pt x="1055636" y="0"/>
                  </a:moveTo>
                  <a:lnTo>
                    <a:pt x="1009523" y="0"/>
                  </a:lnTo>
                  <a:lnTo>
                    <a:pt x="961517" y="25679"/>
                  </a:lnTo>
                  <a:lnTo>
                    <a:pt x="961517" y="77482"/>
                  </a:lnTo>
                  <a:lnTo>
                    <a:pt x="1009523" y="103162"/>
                  </a:lnTo>
                  <a:lnTo>
                    <a:pt x="1055636" y="103162"/>
                  </a:lnTo>
                  <a:lnTo>
                    <a:pt x="993838" y="74168"/>
                  </a:lnTo>
                  <a:lnTo>
                    <a:pt x="993838" y="28524"/>
                  </a:lnTo>
                  <a:lnTo>
                    <a:pt x="1055636" y="0"/>
                  </a:lnTo>
                  <a:close/>
                </a:path>
                <a:path w="4307840" h="103504">
                  <a:moveTo>
                    <a:pt x="1149756" y="0"/>
                  </a:moveTo>
                  <a:lnTo>
                    <a:pt x="1103642" y="0"/>
                  </a:lnTo>
                  <a:lnTo>
                    <a:pt x="1055636" y="25679"/>
                  </a:lnTo>
                  <a:lnTo>
                    <a:pt x="1055636" y="77482"/>
                  </a:lnTo>
                  <a:lnTo>
                    <a:pt x="1103642" y="103162"/>
                  </a:lnTo>
                  <a:lnTo>
                    <a:pt x="1149756" y="103162"/>
                  </a:lnTo>
                  <a:lnTo>
                    <a:pt x="1087958" y="74168"/>
                  </a:lnTo>
                  <a:lnTo>
                    <a:pt x="1087958" y="28524"/>
                  </a:lnTo>
                  <a:lnTo>
                    <a:pt x="1149756" y="0"/>
                  </a:lnTo>
                  <a:close/>
                </a:path>
                <a:path w="4307840" h="103504">
                  <a:moveTo>
                    <a:pt x="1243888" y="0"/>
                  </a:moveTo>
                  <a:lnTo>
                    <a:pt x="1197775" y="0"/>
                  </a:lnTo>
                  <a:lnTo>
                    <a:pt x="1149769" y="25679"/>
                  </a:lnTo>
                  <a:lnTo>
                    <a:pt x="1149769" y="77482"/>
                  </a:lnTo>
                  <a:lnTo>
                    <a:pt x="1197775" y="103162"/>
                  </a:lnTo>
                  <a:lnTo>
                    <a:pt x="1243888" y="103162"/>
                  </a:lnTo>
                  <a:lnTo>
                    <a:pt x="1182090" y="74168"/>
                  </a:lnTo>
                  <a:lnTo>
                    <a:pt x="1182090" y="28524"/>
                  </a:lnTo>
                  <a:lnTo>
                    <a:pt x="1243888" y="0"/>
                  </a:lnTo>
                  <a:close/>
                </a:path>
                <a:path w="4307840" h="103504">
                  <a:moveTo>
                    <a:pt x="1338021" y="0"/>
                  </a:moveTo>
                  <a:lnTo>
                    <a:pt x="1291907" y="0"/>
                  </a:lnTo>
                  <a:lnTo>
                    <a:pt x="1243901" y="25679"/>
                  </a:lnTo>
                  <a:lnTo>
                    <a:pt x="1243901" y="77482"/>
                  </a:lnTo>
                  <a:lnTo>
                    <a:pt x="1291907" y="103162"/>
                  </a:lnTo>
                  <a:lnTo>
                    <a:pt x="1338021" y="103162"/>
                  </a:lnTo>
                  <a:lnTo>
                    <a:pt x="1276223" y="74168"/>
                  </a:lnTo>
                  <a:lnTo>
                    <a:pt x="1276223" y="28524"/>
                  </a:lnTo>
                  <a:lnTo>
                    <a:pt x="1338021" y="0"/>
                  </a:lnTo>
                  <a:close/>
                </a:path>
                <a:path w="4307840" h="103504">
                  <a:moveTo>
                    <a:pt x="2969603" y="25679"/>
                  </a:moveTo>
                  <a:lnTo>
                    <a:pt x="2921597" y="0"/>
                  </a:lnTo>
                  <a:lnTo>
                    <a:pt x="2875483" y="0"/>
                  </a:lnTo>
                  <a:lnTo>
                    <a:pt x="2937281" y="28524"/>
                  </a:lnTo>
                  <a:lnTo>
                    <a:pt x="2937281" y="74168"/>
                  </a:lnTo>
                  <a:lnTo>
                    <a:pt x="2875483" y="103162"/>
                  </a:lnTo>
                  <a:lnTo>
                    <a:pt x="2921597" y="103162"/>
                  </a:lnTo>
                  <a:lnTo>
                    <a:pt x="2969603" y="77482"/>
                  </a:lnTo>
                  <a:lnTo>
                    <a:pt x="2969603" y="25679"/>
                  </a:lnTo>
                  <a:close/>
                </a:path>
                <a:path w="4307840" h="103504">
                  <a:moveTo>
                    <a:pt x="3063735" y="25679"/>
                  </a:moveTo>
                  <a:lnTo>
                    <a:pt x="3015729" y="0"/>
                  </a:lnTo>
                  <a:lnTo>
                    <a:pt x="2969615" y="0"/>
                  </a:lnTo>
                  <a:lnTo>
                    <a:pt x="3031413" y="28524"/>
                  </a:lnTo>
                  <a:lnTo>
                    <a:pt x="3031413" y="74168"/>
                  </a:lnTo>
                  <a:lnTo>
                    <a:pt x="2969615" y="103162"/>
                  </a:lnTo>
                  <a:lnTo>
                    <a:pt x="3015729" y="103162"/>
                  </a:lnTo>
                  <a:lnTo>
                    <a:pt x="3063735" y="77482"/>
                  </a:lnTo>
                  <a:lnTo>
                    <a:pt x="3063735" y="25679"/>
                  </a:lnTo>
                  <a:close/>
                </a:path>
                <a:path w="4307840" h="103504">
                  <a:moveTo>
                    <a:pt x="3157867" y="25679"/>
                  </a:moveTo>
                  <a:lnTo>
                    <a:pt x="3109861" y="0"/>
                  </a:lnTo>
                  <a:lnTo>
                    <a:pt x="3063748" y="0"/>
                  </a:lnTo>
                  <a:lnTo>
                    <a:pt x="3125546" y="28524"/>
                  </a:lnTo>
                  <a:lnTo>
                    <a:pt x="3125546" y="74168"/>
                  </a:lnTo>
                  <a:lnTo>
                    <a:pt x="3063748" y="103162"/>
                  </a:lnTo>
                  <a:lnTo>
                    <a:pt x="3109861" y="103162"/>
                  </a:lnTo>
                  <a:lnTo>
                    <a:pt x="3157867" y="77482"/>
                  </a:lnTo>
                  <a:lnTo>
                    <a:pt x="3157867" y="25679"/>
                  </a:lnTo>
                  <a:close/>
                </a:path>
                <a:path w="4307840" h="103504">
                  <a:moveTo>
                    <a:pt x="3252000" y="25679"/>
                  </a:moveTo>
                  <a:lnTo>
                    <a:pt x="3203994" y="0"/>
                  </a:lnTo>
                  <a:lnTo>
                    <a:pt x="3157880" y="0"/>
                  </a:lnTo>
                  <a:lnTo>
                    <a:pt x="3219678" y="28524"/>
                  </a:lnTo>
                  <a:lnTo>
                    <a:pt x="3219678" y="74168"/>
                  </a:lnTo>
                  <a:lnTo>
                    <a:pt x="3157880" y="103162"/>
                  </a:lnTo>
                  <a:lnTo>
                    <a:pt x="3203994" y="103162"/>
                  </a:lnTo>
                  <a:lnTo>
                    <a:pt x="3252000" y="77482"/>
                  </a:lnTo>
                  <a:lnTo>
                    <a:pt x="3252000" y="25679"/>
                  </a:lnTo>
                  <a:close/>
                </a:path>
                <a:path w="4307840" h="103504">
                  <a:moveTo>
                    <a:pt x="3351174" y="25679"/>
                  </a:moveTo>
                  <a:lnTo>
                    <a:pt x="3303168" y="0"/>
                  </a:lnTo>
                  <a:lnTo>
                    <a:pt x="3257054" y="0"/>
                  </a:lnTo>
                  <a:lnTo>
                    <a:pt x="3318853" y="28524"/>
                  </a:lnTo>
                  <a:lnTo>
                    <a:pt x="3318853" y="74168"/>
                  </a:lnTo>
                  <a:lnTo>
                    <a:pt x="3257054" y="103162"/>
                  </a:lnTo>
                  <a:lnTo>
                    <a:pt x="3303168" y="103162"/>
                  </a:lnTo>
                  <a:lnTo>
                    <a:pt x="3351174" y="77482"/>
                  </a:lnTo>
                  <a:lnTo>
                    <a:pt x="3351174" y="25679"/>
                  </a:lnTo>
                  <a:close/>
                </a:path>
                <a:path w="4307840" h="103504">
                  <a:moveTo>
                    <a:pt x="3445306" y="25679"/>
                  </a:moveTo>
                  <a:lnTo>
                    <a:pt x="3397300" y="0"/>
                  </a:lnTo>
                  <a:lnTo>
                    <a:pt x="3351187" y="0"/>
                  </a:lnTo>
                  <a:lnTo>
                    <a:pt x="3412985" y="28524"/>
                  </a:lnTo>
                  <a:lnTo>
                    <a:pt x="3412985" y="74168"/>
                  </a:lnTo>
                  <a:lnTo>
                    <a:pt x="3351187" y="103162"/>
                  </a:lnTo>
                  <a:lnTo>
                    <a:pt x="3397300" y="103162"/>
                  </a:lnTo>
                  <a:lnTo>
                    <a:pt x="3445306" y="77482"/>
                  </a:lnTo>
                  <a:lnTo>
                    <a:pt x="3445306" y="25679"/>
                  </a:lnTo>
                  <a:close/>
                </a:path>
                <a:path w="4307840" h="103504">
                  <a:moveTo>
                    <a:pt x="3539439" y="25679"/>
                  </a:moveTo>
                  <a:lnTo>
                    <a:pt x="3491433" y="0"/>
                  </a:lnTo>
                  <a:lnTo>
                    <a:pt x="3445319" y="0"/>
                  </a:lnTo>
                  <a:lnTo>
                    <a:pt x="3507117" y="28524"/>
                  </a:lnTo>
                  <a:lnTo>
                    <a:pt x="3507117" y="74168"/>
                  </a:lnTo>
                  <a:lnTo>
                    <a:pt x="3445319" y="103162"/>
                  </a:lnTo>
                  <a:lnTo>
                    <a:pt x="3491433" y="103162"/>
                  </a:lnTo>
                  <a:lnTo>
                    <a:pt x="3539439" y="77482"/>
                  </a:lnTo>
                  <a:lnTo>
                    <a:pt x="3539439" y="25679"/>
                  </a:lnTo>
                  <a:close/>
                </a:path>
                <a:path w="4307840" h="103504">
                  <a:moveTo>
                    <a:pt x="3638626" y="25679"/>
                  </a:moveTo>
                  <a:lnTo>
                    <a:pt x="3590620" y="0"/>
                  </a:lnTo>
                  <a:lnTo>
                    <a:pt x="3544506" y="0"/>
                  </a:lnTo>
                  <a:lnTo>
                    <a:pt x="3606304" y="28524"/>
                  </a:lnTo>
                  <a:lnTo>
                    <a:pt x="3606304" y="74168"/>
                  </a:lnTo>
                  <a:lnTo>
                    <a:pt x="3544506" y="103162"/>
                  </a:lnTo>
                  <a:lnTo>
                    <a:pt x="3590620" y="103162"/>
                  </a:lnTo>
                  <a:lnTo>
                    <a:pt x="3638626" y="77482"/>
                  </a:lnTo>
                  <a:lnTo>
                    <a:pt x="3638626" y="25679"/>
                  </a:lnTo>
                  <a:close/>
                </a:path>
                <a:path w="4307840" h="103504">
                  <a:moveTo>
                    <a:pt x="3732758" y="25679"/>
                  </a:moveTo>
                  <a:lnTo>
                    <a:pt x="3684740" y="0"/>
                  </a:lnTo>
                  <a:lnTo>
                    <a:pt x="3638626" y="0"/>
                  </a:lnTo>
                  <a:lnTo>
                    <a:pt x="3700424" y="28524"/>
                  </a:lnTo>
                  <a:lnTo>
                    <a:pt x="3700424" y="74168"/>
                  </a:lnTo>
                  <a:lnTo>
                    <a:pt x="3638626" y="103162"/>
                  </a:lnTo>
                  <a:lnTo>
                    <a:pt x="3684740" y="103162"/>
                  </a:lnTo>
                  <a:lnTo>
                    <a:pt x="3732758" y="77482"/>
                  </a:lnTo>
                  <a:lnTo>
                    <a:pt x="3732758" y="25679"/>
                  </a:lnTo>
                  <a:close/>
                </a:path>
                <a:path w="4307840" h="103504">
                  <a:moveTo>
                    <a:pt x="3826878" y="25679"/>
                  </a:moveTo>
                  <a:lnTo>
                    <a:pt x="3778872" y="0"/>
                  </a:lnTo>
                  <a:lnTo>
                    <a:pt x="3732758" y="0"/>
                  </a:lnTo>
                  <a:lnTo>
                    <a:pt x="3794556" y="28524"/>
                  </a:lnTo>
                  <a:lnTo>
                    <a:pt x="3794556" y="74168"/>
                  </a:lnTo>
                  <a:lnTo>
                    <a:pt x="3732758" y="103162"/>
                  </a:lnTo>
                  <a:lnTo>
                    <a:pt x="3778872" y="103162"/>
                  </a:lnTo>
                  <a:lnTo>
                    <a:pt x="3826878" y="77482"/>
                  </a:lnTo>
                  <a:lnTo>
                    <a:pt x="3826878" y="25679"/>
                  </a:lnTo>
                  <a:close/>
                </a:path>
                <a:path w="4307840" h="103504">
                  <a:moveTo>
                    <a:pt x="3926065" y="25679"/>
                  </a:moveTo>
                  <a:lnTo>
                    <a:pt x="3878059" y="0"/>
                  </a:lnTo>
                  <a:lnTo>
                    <a:pt x="3831945" y="0"/>
                  </a:lnTo>
                  <a:lnTo>
                    <a:pt x="3893743" y="28524"/>
                  </a:lnTo>
                  <a:lnTo>
                    <a:pt x="3893743" y="74168"/>
                  </a:lnTo>
                  <a:lnTo>
                    <a:pt x="3831945" y="103162"/>
                  </a:lnTo>
                  <a:lnTo>
                    <a:pt x="3878059" y="103162"/>
                  </a:lnTo>
                  <a:lnTo>
                    <a:pt x="3926065" y="77482"/>
                  </a:lnTo>
                  <a:lnTo>
                    <a:pt x="3926065" y="25679"/>
                  </a:lnTo>
                  <a:close/>
                </a:path>
                <a:path w="4307840" h="103504">
                  <a:moveTo>
                    <a:pt x="4020197" y="25679"/>
                  </a:moveTo>
                  <a:lnTo>
                    <a:pt x="3972191" y="0"/>
                  </a:lnTo>
                  <a:lnTo>
                    <a:pt x="3926078" y="0"/>
                  </a:lnTo>
                  <a:lnTo>
                    <a:pt x="3987876" y="28524"/>
                  </a:lnTo>
                  <a:lnTo>
                    <a:pt x="3987876" y="74168"/>
                  </a:lnTo>
                  <a:lnTo>
                    <a:pt x="3926078" y="103162"/>
                  </a:lnTo>
                  <a:lnTo>
                    <a:pt x="3972191" y="103162"/>
                  </a:lnTo>
                  <a:lnTo>
                    <a:pt x="4020197" y="77482"/>
                  </a:lnTo>
                  <a:lnTo>
                    <a:pt x="4020197" y="25679"/>
                  </a:lnTo>
                  <a:close/>
                </a:path>
                <a:path w="4307840" h="103504">
                  <a:moveTo>
                    <a:pt x="4114330" y="25679"/>
                  </a:moveTo>
                  <a:lnTo>
                    <a:pt x="4066324" y="0"/>
                  </a:lnTo>
                  <a:lnTo>
                    <a:pt x="4020210" y="0"/>
                  </a:lnTo>
                  <a:lnTo>
                    <a:pt x="4082008" y="28524"/>
                  </a:lnTo>
                  <a:lnTo>
                    <a:pt x="4082008" y="74168"/>
                  </a:lnTo>
                  <a:lnTo>
                    <a:pt x="4020210" y="103162"/>
                  </a:lnTo>
                  <a:lnTo>
                    <a:pt x="4066324" y="103162"/>
                  </a:lnTo>
                  <a:lnTo>
                    <a:pt x="4114330" y="77482"/>
                  </a:lnTo>
                  <a:lnTo>
                    <a:pt x="4114330" y="25679"/>
                  </a:lnTo>
                  <a:close/>
                </a:path>
                <a:path w="4307840" h="103504">
                  <a:moveTo>
                    <a:pt x="4213517" y="25679"/>
                  </a:moveTo>
                  <a:lnTo>
                    <a:pt x="4165498" y="0"/>
                  </a:lnTo>
                  <a:lnTo>
                    <a:pt x="4119384" y="0"/>
                  </a:lnTo>
                  <a:lnTo>
                    <a:pt x="4181183" y="28524"/>
                  </a:lnTo>
                  <a:lnTo>
                    <a:pt x="4181183" y="74168"/>
                  </a:lnTo>
                  <a:lnTo>
                    <a:pt x="4119384" y="103162"/>
                  </a:lnTo>
                  <a:lnTo>
                    <a:pt x="4165498" y="103162"/>
                  </a:lnTo>
                  <a:lnTo>
                    <a:pt x="4213517" y="77482"/>
                  </a:lnTo>
                  <a:lnTo>
                    <a:pt x="4213517" y="25679"/>
                  </a:lnTo>
                  <a:close/>
                </a:path>
                <a:path w="4307840" h="103504">
                  <a:moveTo>
                    <a:pt x="4307637" y="25679"/>
                  </a:moveTo>
                  <a:lnTo>
                    <a:pt x="4259631" y="0"/>
                  </a:lnTo>
                  <a:lnTo>
                    <a:pt x="4213517" y="0"/>
                  </a:lnTo>
                  <a:lnTo>
                    <a:pt x="4275315" y="28524"/>
                  </a:lnTo>
                  <a:lnTo>
                    <a:pt x="4275315" y="74168"/>
                  </a:lnTo>
                  <a:lnTo>
                    <a:pt x="4213517" y="103162"/>
                  </a:lnTo>
                  <a:lnTo>
                    <a:pt x="4259631" y="103162"/>
                  </a:lnTo>
                  <a:lnTo>
                    <a:pt x="4307637" y="77482"/>
                  </a:lnTo>
                  <a:lnTo>
                    <a:pt x="4307637" y="25679"/>
                  </a:lnTo>
                  <a:close/>
                </a:path>
              </a:pathLst>
            </a:custGeom>
            <a:solidFill>
              <a:srgbClr val="516250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9" name="object 148"/>
            <p:cNvSpPr/>
            <p:nvPr/>
          </p:nvSpPr>
          <p:spPr>
            <a:xfrm>
              <a:off x="7554600" y="669672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0" y="10223"/>
                  </a:moveTo>
                  <a:lnTo>
                    <a:pt x="0" y="0"/>
                  </a:lnTo>
                  <a:lnTo>
                    <a:pt x="297395" y="0"/>
                  </a:lnTo>
                  <a:lnTo>
                    <a:pt x="674649" y="161569"/>
                  </a:lnTo>
                  <a:lnTo>
                    <a:pt x="1918258" y="161569"/>
                  </a:lnTo>
                  <a:lnTo>
                    <a:pt x="2132698" y="281901"/>
                  </a:lnTo>
                  <a:lnTo>
                    <a:pt x="623277" y="281901"/>
                  </a:lnTo>
                  <a:lnTo>
                    <a:pt x="182829" y="100723"/>
                  </a:lnTo>
                  <a:lnTo>
                    <a:pt x="0" y="100723"/>
                  </a:lnTo>
                  <a:lnTo>
                    <a:pt x="0" y="88087"/>
                  </a:lnTo>
                  <a:lnTo>
                    <a:pt x="24358" y="75056"/>
                  </a:lnTo>
                  <a:lnTo>
                    <a:pt x="24358" y="23253"/>
                  </a:lnTo>
                  <a:lnTo>
                    <a:pt x="0" y="10223"/>
                  </a:lnTo>
                  <a:close/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0" name="object 149"/>
            <p:cNvSpPr/>
            <p:nvPr/>
          </p:nvSpPr>
          <p:spPr>
            <a:xfrm>
              <a:off x="984960" y="6855840"/>
              <a:ext cx="8722080" cy="165240"/>
            </a:xfrm>
            <a:custGeom>
              <a:avLst/>
              <a:gdLst>
                <a:gd name="textAreaLeft" fmla="*/ 0 w 8722080"/>
                <a:gd name="textAreaRight" fmla="*/ 8722440 w 872208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8722360" h="165734">
                  <a:moveTo>
                    <a:pt x="8722258" y="165125"/>
                  </a:moveTo>
                  <a:lnTo>
                    <a:pt x="7132142" y="165125"/>
                  </a:lnTo>
                  <a:lnTo>
                    <a:pt x="6719227" y="0"/>
                  </a:lnTo>
                  <a:lnTo>
                    <a:pt x="3964101" y="0"/>
                  </a:lnTo>
                  <a:lnTo>
                    <a:pt x="4758156" y="0"/>
                  </a:ln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1" name="object 150"/>
            <p:cNvSpPr/>
            <p:nvPr/>
          </p:nvSpPr>
          <p:spPr>
            <a:xfrm>
              <a:off x="2692080" y="6938280"/>
              <a:ext cx="2811600" cy="309600"/>
            </a:xfrm>
            <a:custGeom>
              <a:avLst/>
              <a:gdLst>
                <a:gd name="textAreaLeft" fmla="*/ 0 w 2811600"/>
                <a:gd name="textAreaRight" fmla="*/ 2811960 w 281160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2811779" h="309879">
                  <a:moveTo>
                    <a:pt x="2811602" y="309359"/>
                  </a:moveTo>
                  <a:lnTo>
                    <a:pt x="1043139" y="309359"/>
                  </a:lnTo>
                  <a:lnTo>
                    <a:pt x="676808" y="165353"/>
                  </a:lnTo>
                  <a:lnTo>
                    <a:pt x="0" y="165353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262208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2" name="object 151"/>
            <p:cNvSpPr/>
            <p:nvPr/>
          </p:nvSpPr>
          <p:spPr>
            <a:xfrm>
              <a:off x="2692080" y="6938280"/>
              <a:ext cx="5316480" cy="309600"/>
            </a:xfrm>
            <a:custGeom>
              <a:avLst/>
              <a:gdLst>
                <a:gd name="textAreaLeft" fmla="*/ 0 w 5316480"/>
                <a:gd name="textAreaRight" fmla="*/ 5316840 w 53164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5316855" h="309879">
                  <a:moveTo>
                    <a:pt x="5093576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3"/>
                  </a:lnTo>
                  <a:lnTo>
                    <a:pt x="676795" y="165353"/>
                  </a:lnTo>
                  <a:lnTo>
                    <a:pt x="1043127" y="309359"/>
                  </a:lnTo>
                  <a:lnTo>
                    <a:pt x="2811589" y="309359"/>
                  </a:lnTo>
                  <a:lnTo>
                    <a:pt x="2505176" y="309359"/>
                  </a:lnTo>
                  <a:lnTo>
                    <a:pt x="4273638" y="309359"/>
                  </a:lnTo>
                  <a:lnTo>
                    <a:pt x="4639983" y="165353"/>
                  </a:lnTo>
                  <a:lnTo>
                    <a:pt x="5316778" y="165353"/>
                  </a:lnTo>
                  <a:lnTo>
                    <a:pt x="5316778" y="87744"/>
                  </a:lnTo>
                  <a:lnTo>
                    <a:pt x="5093576" y="0"/>
                  </a:lnTo>
                  <a:close/>
                </a:path>
              </a:pathLst>
            </a:custGeom>
            <a:solidFill>
              <a:srgbClr val="516250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3" name="object 152"/>
            <p:cNvSpPr/>
            <p:nvPr/>
          </p:nvSpPr>
          <p:spPr>
            <a:xfrm>
              <a:off x="8005680" y="705348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0" y="50406"/>
                  </a:moveTo>
                  <a:lnTo>
                    <a:pt x="412203" y="50406"/>
                  </a:lnTo>
                  <a:lnTo>
                    <a:pt x="532803" y="0"/>
                  </a:lnTo>
                  <a:lnTo>
                    <a:pt x="170149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4" name="object 153"/>
            <p:cNvSpPr/>
            <p:nvPr/>
          </p:nvSpPr>
          <p:spPr>
            <a:xfrm>
              <a:off x="85384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5" name="object 154"/>
            <p:cNvSpPr/>
            <p:nvPr/>
          </p:nvSpPr>
          <p:spPr>
            <a:xfrm>
              <a:off x="86886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6" name="object 155"/>
            <p:cNvSpPr/>
            <p:nvPr/>
          </p:nvSpPr>
          <p:spPr>
            <a:xfrm>
              <a:off x="88390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7" name="object 156"/>
            <p:cNvSpPr/>
            <p:nvPr/>
          </p:nvSpPr>
          <p:spPr>
            <a:xfrm>
              <a:off x="89892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8" name="object 157"/>
            <p:cNvSpPr/>
            <p:nvPr/>
          </p:nvSpPr>
          <p:spPr>
            <a:xfrm>
              <a:off x="913932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9" name="object 158"/>
            <p:cNvSpPr/>
            <p:nvPr/>
          </p:nvSpPr>
          <p:spPr>
            <a:xfrm>
              <a:off x="92898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0" name="object 159"/>
            <p:cNvSpPr/>
            <p:nvPr/>
          </p:nvSpPr>
          <p:spPr>
            <a:xfrm>
              <a:off x="943992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1" name="object 160"/>
            <p:cNvSpPr/>
            <p:nvPr/>
          </p:nvSpPr>
          <p:spPr>
            <a:xfrm>
              <a:off x="95904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2" name="object 161"/>
            <p:cNvSpPr/>
            <p:nvPr/>
          </p:nvSpPr>
          <p:spPr>
            <a:xfrm>
              <a:off x="1004760" y="669672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6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3" name="object 162"/>
            <p:cNvSpPr/>
            <p:nvPr/>
          </p:nvSpPr>
          <p:spPr>
            <a:xfrm>
              <a:off x="984960" y="705348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4" name="object 163"/>
            <p:cNvSpPr/>
            <p:nvPr/>
          </p:nvSpPr>
          <p:spPr>
            <a:xfrm>
              <a:off x="20368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5" name="object 164"/>
            <p:cNvSpPr/>
            <p:nvPr/>
          </p:nvSpPr>
          <p:spPr>
            <a:xfrm>
              <a:off x="18864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6" name="object 165"/>
            <p:cNvSpPr/>
            <p:nvPr/>
          </p:nvSpPr>
          <p:spPr>
            <a:xfrm>
              <a:off x="17362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7" name="object 166"/>
            <p:cNvSpPr/>
            <p:nvPr/>
          </p:nvSpPr>
          <p:spPr>
            <a:xfrm>
              <a:off x="15858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8" name="object 167"/>
            <p:cNvSpPr/>
            <p:nvPr/>
          </p:nvSpPr>
          <p:spPr>
            <a:xfrm>
              <a:off x="14356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9" name="object 168"/>
            <p:cNvSpPr/>
            <p:nvPr/>
          </p:nvSpPr>
          <p:spPr>
            <a:xfrm>
              <a:off x="128556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0" name="object 169"/>
            <p:cNvSpPr/>
            <p:nvPr/>
          </p:nvSpPr>
          <p:spPr>
            <a:xfrm>
              <a:off x="11350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1" name="object 170"/>
            <p:cNvSpPr/>
            <p:nvPr/>
          </p:nvSpPr>
          <p:spPr>
            <a:xfrm>
              <a:off x="98496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12" name="object 140"/>
          <p:cNvSpPr/>
          <p:nvPr/>
        </p:nvSpPr>
        <p:spPr>
          <a:xfrm>
            <a:off x="120240" y="5401800"/>
            <a:ext cx="9915120" cy="37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b="0" lang="ru-RU" sz="2400" spc="-1" strike="noStrike">
                <a:solidFill>
                  <a:srgbClr val="516250"/>
                </a:solidFill>
                <a:latin typeface="Century Gothic"/>
              </a:rPr>
              <a:t>Тема 8: «Основы аэроразведки и корректировки».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3" name="Рисунок 136" descr=""/>
          <p:cNvPicPr/>
          <p:nvPr/>
        </p:nvPicPr>
        <p:blipFill>
          <a:blip r:embed="rId1"/>
          <a:srcRect l="9571" t="9744" r="9961" b="11477"/>
          <a:stretch/>
        </p:blipFill>
        <p:spPr>
          <a:xfrm>
            <a:off x="3975120" y="713520"/>
            <a:ext cx="669600" cy="655200"/>
          </a:xfrm>
          <a:prstGeom prst="rect">
            <a:avLst/>
          </a:prstGeom>
          <a:ln w="0">
            <a:noFill/>
          </a:ln>
        </p:spPr>
      </p:pic>
      <p:pic>
        <p:nvPicPr>
          <p:cNvPr id="414" name="Рисунок 137" descr=""/>
          <p:cNvPicPr/>
          <p:nvPr/>
        </p:nvPicPr>
        <p:blipFill>
          <a:blip r:embed="rId2"/>
          <a:stretch/>
        </p:blipFill>
        <p:spPr>
          <a:xfrm>
            <a:off x="5828760" y="728280"/>
            <a:ext cx="669600" cy="669600"/>
          </a:xfrm>
          <a:prstGeom prst="rect">
            <a:avLst/>
          </a:prstGeom>
          <a:ln w="0">
            <a:noFill/>
          </a:ln>
        </p:spPr>
      </p:pic>
      <p:pic>
        <p:nvPicPr>
          <p:cNvPr id="415" name="Рисунок 138" descr=""/>
          <p:cNvPicPr/>
          <p:nvPr/>
        </p:nvPicPr>
        <p:blipFill>
          <a:blip r:embed="rId3"/>
          <a:stretch/>
        </p:blipFill>
        <p:spPr>
          <a:xfrm>
            <a:off x="4901760" y="728280"/>
            <a:ext cx="669600" cy="66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TextBox 1"/>
          <p:cNvSpPr/>
          <p:nvPr/>
        </p:nvSpPr>
        <p:spPr>
          <a:xfrm>
            <a:off x="279360" y="1038240"/>
            <a:ext cx="380952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Координаты цели: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Х=5620153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У=7316174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8" name="Рисунок 4" descr=""/>
          <p:cNvPicPr/>
          <p:nvPr/>
        </p:nvPicPr>
        <p:blipFill>
          <a:blip r:embed="rId1"/>
          <a:stretch/>
        </p:blipFill>
        <p:spPr>
          <a:xfrm>
            <a:off x="2146320" y="1608840"/>
            <a:ext cx="8243280" cy="49456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Рисунок 3" descr=""/>
          <p:cNvPicPr/>
          <p:nvPr/>
        </p:nvPicPr>
        <p:blipFill>
          <a:blip r:embed="rId1"/>
          <a:stretch/>
        </p:blipFill>
        <p:spPr>
          <a:xfrm>
            <a:off x="2184480" y="1571760"/>
            <a:ext cx="8305560" cy="4983120"/>
          </a:xfrm>
          <a:prstGeom prst="rect">
            <a:avLst/>
          </a:prstGeom>
          <a:ln w="0">
            <a:noFill/>
          </a:ln>
        </p:spPr>
      </p:pic>
      <p:sp>
        <p:nvSpPr>
          <p:cNvPr id="560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TextBox 1"/>
          <p:cNvSpPr/>
          <p:nvPr/>
        </p:nvSpPr>
        <p:spPr>
          <a:xfrm>
            <a:off x="279360" y="1007640"/>
            <a:ext cx="380952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Координаты цели: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Х=5620153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У=7316174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640" y="1114560"/>
            <a:ext cx="9829440" cy="55288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  <p:timing>
    <p:tnLst>
      <p:par>
        <p:cTn id="322" dur="indefinite" restart="never" nodeType="tmRoot">
          <p:childTnLst>
            <p:seq>
              <p:cTn id="323" dur="indefinite" nodeType="mainSeq">
                <p:childTnLst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7" dur="34968" fill="hold"/>
                                        <p:tgtEl>
                                          <p:spTgt spid="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563"/>
                </p:tgtEl>
              </p:cMediaNode>
            </p:video>
            <p:seq>
              <p:cTn id="328" restart="whenNotActive" nodeType="interactiveSeq" fill="hold">
                <p:stCondLst>
                  <p:cond delay="0" evt="onClick">
                    <p:tgtEl>
                      <p:spTgt spid="563"/>
                    </p:tgtEl>
                  </p:cond>
                </p:stCondLst>
                <p:childTnLst>
                  <p:par>
                    <p:cTn id="329" fill="hold">
                      <p:stCondLst>
                        <p:cond delay="0" evt="onClick">
                          <p:tgtEl>
                            <p:spTgt spid="563"/>
                          </p:tgtEl>
                        </p:cond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2" dur="1" fill="hold"/>
                                        <p:tgtEl>
                                          <p:spTgt spid="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5" name="Рисунок 3" descr=""/>
          <p:cNvPicPr/>
          <p:nvPr/>
        </p:nvPicPr>
        <p:blipFill>
          <a:blip r:embed="rId1"/>
          <a:stretch/>
        </p:blipFill>
        <p:spPr>
          <a:xfrm>
            <a:off x="927000" y="1114560"/>
            <a:ext cx="9302400" cy="5581440"/>
          </a:xfrm>
          <a:prstGeom prst="rect">
            <a:avLst/>
          </a:prstGeom>
          <a:ln w="0">
            <a:noFill/>
          </a:ln>
        </p:spPr>
      </p:pic>
      <p:sp>
        <p:nvSpPr>
          <p:cNvPr id="566" name="TextBox 4"/>
          <p:cNvSpPr/>
          <p:nvPr/>
        </p:nvSpPr>
        <p:spPr>
          <a:xfrm>
            <a:off x="320400" y="1200960"/>
            <a:ext cx="3790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Рисунок 2" descr=""/>
          <p:cNvPicPr/>
          <p:nvPr/>
        </p:nvPicPr>
        <p:blipFill>
          <a:blip r:embed="rId1"/>
          <a:stretch/>
        </p:blipFill>
        <p:spPr>
          <a:xfrm>
            <a:off x="927000" y="1129680"/>
            <a:ext cx="9295920" cy="5577480"/>
          </a:xfrm>
          <a:prstGeom prst="rect">
            <a:avLst/>
          </a:prstGeom>
          <a:ln w="0">
            <a:noFill/>
          </a:ln>
        </p:spPr>
      </p:pic>
      <p:sp>
        <p:nvSpPr>
          <p:cNvPr id="568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TextBox 4"/>
          <p:cNvSpPr/>
          <p:nvPr/>
        </p:nvSpPr>
        <p:spPr>
          <a:xfrm>
            <a:off x="319680" y="1200960"/>
            <a:ext cx="359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TextBox 5"/>
          <p:cNvSpPr/>
          <p:nvPr/>
        </p:nvSpPr>
        <p:spPr>
          <a:xfrm>
            <a:off x="871560" y="6707520"/>
            <a:ext cx="38217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Север 24м  Восток 47м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TextBox 4"/>
          <p:cNvSpPr/>
          <p:nvPr/>
        </p:nvSpPr>
        <p:spPr>
          <a:xfrm>
            <a:off x="320400" y="1200960"/>
            <a:ext cx="3790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3" name="Рисунок 2" descr=""/>
          <p:cNvPicPr/>
          <p:nvPr/>
        </p:nvPicPr>
        <p:blipFill>
          <a:blip r:embed="rId1"/>
          <a:stretch/>
        </p:blipFill>
        <p:spPr>
          <a:xfrm>
            <a:off x="851040" y="1083960"/>
            <a:ext cx="9321480" cy="55926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TextBox 4"/>
          <p:cNvSpPr/>
          <p:nvPr/>
        </p:nvSpPr>
        <p:spPr>
          <a:xfrm>
            <a:off x="319680" y="1200960"/>
            <a:ext cx="359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6" name="Рисунок 2" descr=""/>
          <p:cNvPicPr/>
          <p:nvPr/>
        </p:nvPicPr>
        <p:blipFill>
          <a:blip r:embed="rId1"/>
          <a:stretch/>
        </p:blipFill>
        <p:spPr>
          <a:xfrm>
            <a:off x="927000" y="1129680"/>
            <a:ext cx="9295920" cy="5577480"/>
          </a:xfrm>
          <a:prstGeom prst="rect">
            <a:avLst/>
          </a:prstGeom>
          <a:ln w="0">
            <a:noFill/>
          </a:ln>
        </p:spPr>
      </p:pic>
      <p:sp>
        <p:nvSpPr>
          <p:cNvPr id="577" name="TextBox 5"/>
          <p:cNvSpPr/>
          <p:nvPr/>
        </p:nvSpPr>
        <p:spPr>
          <a:xfrm>
            <a:off x="872280" y="6707520"/>
            <a:ext cx="341640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Юг 94м  Восток 59м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TextBox 4"/>
          <p:cNvSpPr/>
          <p:nvPr/>
        </p:nvSpPr>
        <p:spPr>
          <a:xfrm>
            <a:off x="320400" y="1200960"/>
            <a:ext cx="3790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0" name="Рисунок 2" descr=""/>
          <p:cNvPicPr/>
          <p:nvPr/>
        </p:nvPicPr>
        <p:blipFill>
          <a:blip r:embed="rId1"/>
          <a:stretch/>
        </p:blipFill>
        <p:spPr>
          <a:xfrm>
            <a:off x="851040" y="1083960"/>
            <a:ext cx="9321480" cy="55926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TextBox 4"/>
          <p:cNvSpPr/>
          <p:nvPr/>
        </p:nvSpPr>
        <p:spPr>
          <a:xfrm>
            <a:off x="319680" y="1200960"/>
            <a:ext cx="359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3" name="Рисунок 2" descr=""/>
          <p:cNvPicPr/>
          <p:nvPr/>
        </p:nvPicPr>
        <p:blipFill>
          <a:blip r:embed="rId1"/>
          <a:stretch/>
        </p:blipFill>
        <p:spPr>
          <a:xfrm>
            <a:off x="927000" y="1129680"/>
            <a:ext cx="9295920" cy="5577480"/>
          </a:xfrm>
          <a:prstGeom prst="rect">
            <a:avLst/>
          </a:prstGeom>
          <a:ln w="0">
            <a:noFill/>
          </a:ln>
        </p:spPr>
      </p:pic>
      <p:sp>
        <p:nvSpPr>
          <p:cNvPr id="584" name="TextBox 5"/>
          <p:cNvSpPr/>
          <p:nvPr/>
        </p:nvSpPr>
        <p:spPr>
          <a:xfrm>
            <a:off x="880920" y="6707520"/>
            <a:ext cx="3195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Юг 11м  Запад 48м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TextBox 4"/>
          <p:cNvSpPr/>
          <p:nvPr/>
        </p:nvSpPr>
        <p:spPr>
          <a:xfrm>
            <a:off x="320400" y="1200960"/>
            <a:ext cx="3790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7" name="Рисунок 2" descr=""/>
          <p:cNvPicPr/>
          <p:nvPr/>
        </p:nvPicPr>
        <p:blipFill>
          <a:blip r:embed="rId1"/>
          <a:stretch/>
        </p:blipFill>
        <p:spPr>
          <a:xfrm>
            <a:off x="851040" y="1083960"/>
            <a:ext cx="9321480" cy="5592600"/>
          </a:xfrm>
          <a:prstGeom prst="rect">
            <a:avLst/>
          </a:prstGeom>
          <a:ln w="0">
            <a:noFill/>
          </a:ln>
        </p:spPr>
      </p:pic>
      <p:sp>
        <p:nvSpPr>
          <p:cNvPr id="588" name="TextBox 1"/>
          <p:cNvSpPr/>
          <p:nvPr/>
        </p:nvSpPr>
        <p:spPr>
          <a:xfrm>
            <a:off x="867960" y="6707520"/>
            <a:ext cx="27597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Цель поражена!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19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420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1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22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4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425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6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7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8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9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0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1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2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3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4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5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6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7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8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1612800" y="-11160"/>
            <a:ext cx="8842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ts val="7931"/>
              </a:lnSpc>
              <a:spcBef>
                <a:spcPts val="99"/>
              </a:spcBef>
              <a:buNone/>
              <a:tabLst>
                <a:tab algn="l" pos="2842920"/>
                <a:tab algn="l" pos="6760080"/>
              </a:tabLst>
            </a:pPr>
            <a:r>
              <a:rPr b="1" lang="ru-RU" sz="2800" spc="-26" strike="noStrike">
                <a:solidFill>
                  <a:srgbClr val="516250"/>
                </a:solidFill>
                <a:latin typeface="Century Gothic"/>
              </a:rPr>
              <a:t>   </a:t>
            </a:r>
            <a:r>
              <a:rPr b="1" lang="ru-RU" sz="2800" spc="-26" strike="noStrike">
                <a:solidFill>
                  <a:srgbClr val="516250"/>
                </a:solidFill>
                <a:latin typeface="Century Gothic"/>
              </a:rPr>
              <a:t>Учебные вопросы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	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  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" name="Прямоугольник 4"/>
          <p:cNvSpPr/>
          <p:nvPr/>
        </p:nvSpPr>
        <p:spPr>
          <a:xfrm>
            <a:off x="124920" y="4211640"/>
            <a:ext cx="9684000" cy="198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743040" indent="-743040">
              <a:lnSpc>
                <a:spcPct val="100000"/>
              </a:lnSpc>
              <a:spcBef>
                <a:spcPts val="99"/>
              </a:spcBef>
              <a:buClr>
                <a:srgbClr val="516250"/>
              </a:buClr>
              <a:buFont typeface="OpenSymbol"/>
              <a:buAutoNum type="arabicPeriod"/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Настройка приложения </a:t>
            </a: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Alpine Quest</a:t>
            </a: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99"/>
              </a:spcBef>
              <a:buClr>
                <a:srgbClr val="516250"/>
              </a:buClr>
              <a:buFont typeface="OpenSymbol"/>
              <a:buAutoNum type="arabicPeriod"/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Работа с картой в приложении.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99"/>
              </a:spcBef>
              <a:buClr>
                <a:srgbClr val="516250"/>
              </a:buClr>
              <a:buFont typeface="OpenSymbol"/>
              <a:buAutoNum type="arabicPeriod"/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Корректировка огня.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99"/>
              </a:spcBef>
              <a:buClr>
                <a:srgbClr val="516250"/>
              </a:buClr>
              <a:buFont typeface="OpenSymbol"/>
              <a:buAutoNum type="arabicPeriod"/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Задание.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1" name="Рисунок 28" descr=""/>
          <p:cNvPicPr/>
          <p:nvPr/>
        </p:nvPicPr>
        <p:blipFill>
          <a:blip r:embed="rId1"/>
          <a:stretch/>
        </p:blipFill>
        <p:spPr>
          <a:xfrm>
            <a:off x="3822840" y="1072440"/>
            <a:ext cx="2735280" cy="3058920"/>
          </a:xfrm>
          <a:prstGeom prst="rect">
            <a:avLst/>
          </a:prstGeom>
          <a:ln w="0">
            <a:noFill/>
          </a:ln>
        </p:spPr>
      </p:pic>
      <p:pic>
        <p:nvPicPr>
          <p:cNvPr id="442" name="Рисунок 4" descr=""/>
          <p:cNvPicPr/>
          <p:nvPr/>
        </p:nvPicPr>
        <p:blipFill>
          <a:blip r:embed="rId2"/>
          <a:stretch/>
        </p:blipFill>
        <p:spPr>
          <a:xfrm>
            <a:off x="7058880" y="1824480"/>
            <a:ext cx="3252240" cy="243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" dur="10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" dur="1000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1000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92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593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4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595" name="Рисунок 4" descr=""/>
          <p:cNvPicPr/>
          <p:nvPr/>
        </p:nvPicPr>
        <p:blipFill>
          <a:blip r:embed="rId1"/>
          <a:stretch/>
        </p:blipFill>
        <p:spPr>
          <a:xfrm>
            <a:off x="7098840" y="3441600"/>
            <a:ext cx="3252240" cy="2439000"/>
          </a:xfrm>
          <a:prstGeom prst="rect">
            <a:avLst/>
          </a:prstGeom>
          <a:ln w="0">
            <a:noFill/>
          </a:ln>
        </p:spPr>
      </p:pic>
      <p:sp>
        <p:nvSpPr>
          <p:cNvPr id="596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98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599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0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1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2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3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4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5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6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7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8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9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0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1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2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1612800" y="-11160"/>
            <a:ext cx="8842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ts val="7931"/>
              </a:lnSpc>
              <a:spcBef>
                <a:spcPts val="99"/>
              </a:spcBef>
              <a:buNone/>
              <a:tabLst>
                <a:tab algn="l" pos="2842920"/>
                <a:tab algn="l" pos="6760080"/>
              </a:tabLst>
            </a:pPr>
            <a:r>
              <a:rPr b="1" lang="ru-RU" sz="2800" spc="-26" strike="noStrike">
                <a:solidFill>
                  <a:srgbClr val="516250"/>
                </a:solidFill>
                <a:latin typeface="Century Gothic"/>
              </a:rPr>
              <a:t>Задание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4" name="Рисунок 28" descr=""/>
          <p:cNvPicPr/>
          <p:nvPr/>
        </p:nvPicPr>
        <p:blipFill>
          <a:blip r:embed="rId2"/>
          <a:stretch/>
        </p:blipFill>
        <p:spPr>
          <a:xfrm>
            <a:off x="6478920" y="478800"/>
            <a:ext cx="2735280" cy="3058920"/>
          </a:xfrm>
          <a:prstGeom prst="rect">
            <a:avLst/>
          </a:prstGeom>
          <a:ln w="0">
            <a:noFill/>
          </a:ln>
        </p:spPr>
      </p:pic>
      <p:sp>
        <p:nvSpPr>
          <p:cNvPr id="615" name="TextBox 9"/>
          <p:cNvSpPr/>
          <p:nvPr/>
        </p:nvSpPr>
        <p:spPr>
          <a:xfrm>
            <a:off x="469440" y="1597320"/>
            <a:ext cx="6629040" cy="39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1. Определить координаты Международного Аэропорта Минеральные Воды имени М.Ю.Лермонтова и высоту над уровнем моря.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2. Определить расстояние по прямой до аэропорта от указанных координат: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Х: 4881287;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У: 8346895.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TextBox 26"/>
          <p:cNvSpPr/>
          <p:nvPr/>
        </p:nvSpPr>
        <p:spPr>
          <a:xfrm>
            <a:off x="317160" y="5962680"/>
            <a:ext cx="956772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Результаты в виде снимка экрана, отправляем в общий чат участников.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chemeClr val="dk1"/>
                </a:solidFill>
                <a:latin typeface="Times New Roman"/>
              </a:rPr>
              <a:t>*Первые правильные 3 результата – дополнительные 3 балла к зачету по БАС!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3" dur="indefinite" restart="never" nodeType="tmRoot">
          <p:childTnLst>
            <p:seq>
              <p:cTn id="334" dur="indefinite" nodeType="mainSeq"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9" dur="10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0" dur="1000" fill="hold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1" dur="1000" fill="hold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5" dur="10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6" dur="1000" fill="hold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7" dur="1000" fill="hold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000"/>
                            </p:stCondLst>
                            <p:childTnLst>
                              <p:par>
                                <p:cTn id="34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1" dur="10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2" dur="1000" fill="hold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3" dur="1000" fill="hold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6" dur="1000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7" dur="1000" fill="hold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8" dur="1000" fill="hold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000"/>
                            </p:stCondLst>
                            <p:childTnLst>
                              <p:par>
                                <p:cTn id="360" nodeType="afterEffect" fill="hold" presetClass="entr" presetID="42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2" dur="1000"/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3" dur="1000" fill="hold"/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4" dur="1000" fill="hold"/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6" nodeType="afterEffect" fill="hold" presetClass="entr" presetID="42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8" dur="1000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9" dur="1000" fill="hold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0" dur="1000" fill="hold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5000"/>
                            </p:stCondLst>
                            <p:childTnLst>
                              <p:par>
                                <p:cTn id="372" nodeType="afterEffect" fill="hold" presetClass="emph" presetID="15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>
                                        <p:cTn id="373" dur="indefinite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nodeType="withEffect" fill="hold" presetClass="emph" presetID="18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Прямоугольник 4"/>
          <p:cNvSpPr/>
          <p:nvPr/>
        </p:nvSpPr>
        <p:spPr>
          <a:xfrm>
            <a:off x="1612800" y="42876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ПРАВИЛЬНЫЙ ОТВЕТ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TextBox 4"/>
          <p:cNvSpPr/>
          <p:nvPr/>
        </p:nvSpPr>
        <p:spPr>
          <a:xfrm>
            <a:off x="319680" y="1200960"/>
            <a:ext cx="359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9" name="Рисунок 3" descr=""/>
          <p:cNvPicPr/>
          <p:nvPr/>
        </p:nvPicPr>
        <p:blipFill>
          <a:blip r:embed="rId1"/>
          <a:stretch/>
        </p:blipFill>
        <p:spPr>
          <a:xfrm>
            <a:off x="774720" y="1200960"/>
            <a:ext cx="8534160" cy="5120280"/>
          </a:xfrm>
          <a:prstGeom prst="rect">
            <a:avLst/>
          </a:prstGeom>
          <a:ln w="0">
            <a:noFill/>
          </a:ln>
        </p:spPr>
      </p:pic>
      <p:sp>
        <p:nvSpPr>
          <p:cNvPr id="620" name="Прямоугольник 8"/>
          <p:cNvSpPr/>
          <p:nvPr/>
        </p:nvSpPr>
        <p:spPr>
          <a:xfrm>
            <a:off x="851040" y="1241280"/>
            <a:ext cx="2133360" cy="17748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21" name="TextBox 9"/>
          <p:cNvSpPr/>
          <p:nvPr/>
        </p:nvSpPr>
        <p:spPr>
          <a:xfrm>
            <a:off x="149400" y="6448320"/>
            <a:ext cx="7629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16250"/>
                </a:solidFill>
                <a:latin typeface="Times New Roman"/>
              </a:rPr>
              <a:t>Алгоритм действий: «Флажок» </a:t>
            </a:r>
            <a:r>
              <a:rPr b="1" lang="en-US" sz="1800" spc="-1" strike="noStrike">
                <a:solidFill>
                  <a:srgbClr val="516250"/>
                </a:solidFill>
                <a:latin typeface="Times New Roman"/>
              </a:rPr>
              <a:t>&gt; </a:t>
            </a:r>
            <a:r>
              <a:rPr b="1" lang="ru-RU" sz="1800" spc="-1" strike="noStrike">
                <a:solidFill>
                  <a:srgbClr val="516250"/>
                </a:solidFill>
                <a:latin typeface="Times New Roman"/>
              </a:rPr>
              <a:t>«Поиск на карте»</a:t>
            </a:r>
            <a:r>
              <a:rPr b="1" lang="en-US" sz="1800" spc="-1" strike="noStrike">
                <a:solidFill>
                  <a:srgbClr val="516250"/>
                </a:solidFill>
                <a:latin typeface="Times New Roman"/>
              </a:rPr>
              <a:t> &gt; </a:t>
            </a:r>
            <a:r>
              <a:rPr b="1" lang="ru-RU" sz="1800" spc="-1" strike="noStrike">
                <a:solidFill>
                  <a:srgbClr val="516250"/>
                </a:solidFill>
                <a:latin typeface="Times New Roman"/>
              </a:rPr>
              <a:t>«Поиск по имени»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TextBox 10"/>
          <p:cNvSpPr/>
          <p:nvPr/>
        </p:nvSpPr>
        <p:spPr>
          <a:xfrm>
            <a:off x="139320" y="6918120"/>
            <a:ext cx="67676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Times New Roman"/>
              </a:rPr>
              <a:t>Данные отображаются в верхнем правом углу, либо в графе информация о метке.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Прямоугольник 4"/>
          <p:cNvSpPr/>
          <p:nvPr/>
        </p:nvSpPr>
        <p:spPr>
          <a:xfrm>
            <a:off x="1612800" y="42876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ПРАВИЛЬНЫЙ ОТВЕТ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TextBox 4"/>
          <p:cNvSpPr/>
          <p:nvPr/>
        </p:nvSpPr>
        <p:spPr>
          <a:xfrm>
            <a:off x="319680" y="1200960"/>
            <a:ext cx="359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5" name="Рисунок 3" descr=""/>
          <p:cNvPicPr/>
          <p:nvPr/>
        </p:nvPicPr>
        <p:blipFill>
          <a:blip r:embed="rId1"/>
          <a:stretch/>
        </p:blipFill>
        <p:spPr>
          <a:xfrm>
            <a:off x="774720" y="1200960"/>
            <a:ext cx="8534160" cy="5120280"/>
          </a:xfrm>
          <a:prstGeom prst="rect">
            <a:avLst/>
          </a:prstGeom>
          <a:ln w="0">
            <a:noFill/>
          </a:ln>
        </p:spPr>
      </p:pic>
      <p:sp>
        <p:nvSpPr>
          <p:cNvPr id="626" name="Прямоугольник 8"/>
          <p:cNvSpPr/>
          <p:nvPr/>
        </p:nvSpPr>
        <p:spPr>
          <a:xfrm>
            <a:off x="4584600" y="3019320"/>
            <a:ext cx="533160" cy="15192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27" name="TextBox 9"/>
          <p:cNvSpPr/>
          <p:nvPr/>
        </p:nvSpPr>
        <p:spPr>
          <a:xfrm>
            <a:off x="0" y="6247080"/>
            <a:ext cx="96134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16250"/>
                </a:solidFill>
                <a:latin typeface="Times New Roman"/>
              </a:rPr>
              <a:t>Алгоритм действий: «Флажок» </a:t>
            </a:r>
            <a:r>
              <a:rPr b="1" lang="en-US" sz="1800" spc="-1" strike="noStrike">
                <a:solidFill>
                  <a:srgbClr val="516250"/>
                </a:solidFill>
                <a:latin typeface="Times New Roman"/>
              </a:rPr>
              <a:t>&gt; </a:t>
            </a:r>
            <a:r>
              <a:rPr b="1" lang="ru-RU" sz="1800" spc="-1" strike="noStrike">
                <a:solidFill>
                  <a:srgbClr val="516250"/>
                </a:solidFill>
                <a:latin typeface="Times New Roman"/>
              </a:rPr>
              <a:t>«Поиск на карте»</a:t>
            </a:r>
            <a:r>
              <a:rPr b="1" lang="en-US" sz="1800" spc="-1" strike="noStrike">
                <a:solidFill>
                  <a:srgbClr val="516250"/>
                </a:solidFill>
                <a:latin typeface="Times New Roman"/>
              </a:rPr>
              <a:t> &gt; </a:t>
            </a:r>
            <a:r>
              <a:rPr b="1" lang="ru-RU" sz="1800" spc="-1" strike="noStrike">
                <a:solidFill>
                  <a:srgbClr val="516250"/>
                </a:solidFill>
                <a:latin typeface="Times New Roman"/>
              </a:rPr>
              <a:t>«СК-42» </a:t>
            </a:r>
            <a:r>
              <a:rPr b="1" lang="en-US" sz="1800" spc="-1" strike="noStrike">
                <a:solidFill>
                  <a:srgbClr val="516250"/>
                </a:solidFill>
                <a:latin typeface="Times New Roman"/>
              </a:rPr>
              <a:t>&gt; </a:t>
            </a:r>
            <a:r>
              <a:rPr b="1" lang="ru-RU" sz="1800" spc="-1" strike="noStrike">
                <a:solidFill>
                  <a:srgbClr val="516250"/>
                </a:solidFill>
                <a:latin typeface="Times New Roman"/>
              </a:rPr>
              <a:t>«Измерение» </a:t>
            </a:r>
            <a:r>
              <a:rPr b="1" lang="en-US" sz="1800" spc="-1" strike="noStrike">
                <a:solidFill>
                  <a:srgbClr val="516250"/>
                </a:solidFill>
                <a:latin typeface="Times New Roman"/>
              </a:rPr>
              <a:t>&gt; </a:t>
            </a:r>
            <a:r>
              <a:rPr b="1" lang="ru-RU" sz="1800" spc="-1" strike="noStrike">
                <a:solidFill>
                  <a:srgbClr val="516250"/>
                </a:solidFill>
                <a:latin typeface="Times New Roman"/>
              </a:rPr>
              <a:t>«Центрировать» аэропорт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TextBox 10"/>
          <p:cNvSpPr/>
          <p:nvPr/>
        </p:nvSpPr>
        <p:spPr>
          <a:xfrm>
            <a:off x="116280" y="6980400"/>
            <a:ext cx="42364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Times New Roman"/>
              </a:rPr>
              <a:t>Данные отображаются на точке по центру экрана.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1158480" y="2512080"/>
            <a:ext cx="8590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6100" spc="-409" strike="noStrike">
                <a:solidFill>
                  <a:srgbClr val="1d1d1b"/>
                </a:solidFill>
                <a:latin typeface="Century Gothic"/>
              </a:rPr>
              <a:t>Спасибо</a:t>
            </a:r>
            <a:r>
              <a:rPr b="0" lang="ru-RU" sz="6100" spc="-15" strike="noStrike">
                <a:solidFill>
                  <a:srgbClr val="1d1d1b"/>
                </a:solidFill>
                <a:latin typeface="Century Gothic"/>
              </a:rPr>
              <a:t> </a:t>
            </a:r>
            <a:r>
              <a:rPr b="0" lang="ru-RU" sz="6100" spc="-1" strike="noStrike">
                <a:solidFill>
                  <a:srgbClr val="1d1d1b"/>
                </a:solidFill>
                <a:latin typeface="Century Gothic"/>
              </a:rPr>
              <a:t>за</a:t>
            </a:r>
            <a:r>
              <a:rPr b="0" lang="ru-RU" sz="6100" spc="-100" strike="noStrike">
                <a:solidFill>
                  <a:srgbClr val="1d1d1b"/>
                </a:solidFill>
                <a:latin typeface="Century Gothic"/>
              </a:rPr>
              <a:t> </a:t>
            </a:r>
            <a:r>
              <a:rPr b="0" lang="ru-RU" sz="6100" spc="-137" strike="noStrike">
                <a:solidFill>
                  <a:srgbClr val="1d1d1b"/>
                </a:solidFill>
                <a:latin typeface="Century Gothic"/>
              </a:rPr>
              <a:t>внимание!</a:t>
            </a:r>
            <a:endParaRPr b="0" lang="en-US" sz="6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0" name="Рисунок 2" descr=""/>
          <p:cNvPicPr/>
          <p:nvPr/>
        </p:nvPicPr>
        <p:blipFill>
          <a:blip r:embed="rId1"/>
          <a:srcRect l="9577" t="9744" r="9948" b="11490"/>
          <a:stretch/>
        </p:blipFill>
        <p:spPr>
          <a:xfrm>
            <a:off x="980280" y="4448520"/>
            <a:ext cx="1907280" cy="1866600"/>
          </a:xfrm>
          <a:prstGeom prst="rect">
            <a:avLst/>
          </a:prstGeom>
          <a:ln w="0">
            <a:noFill/>
          </a:ln>
        </p:spPr>
      </p:pic>
      <p:pic>
        <p:nvPicPr>
          <p:cNvPr id="631" name="Рисунок 3" descr=""/>
          <p:cNvPicPr/>
          <p:nvPr/>
        </p:nvPicPr>
        <p:blipFill>
          <a:blip r:embed="rId2"/>
          <a:stretch/>
        </p:blipFill>
        <p:spPr>
          <a:xfrm>
            <a:off x="8013600" y="4396680"/>
            <a:ext cx="1907280" cy="1907280"/>
          </a:xfrm>
          <a:prstGeom prst="rect">
            <a:avLst/>
          </a:prstGeom>
          <a:ln w="0">
            <a:noFill/>
          </a:ln>
        </p:spPr>
      </p:pic>
      <p:pic>
        <p:nvPicPr>
          <p:cNvPr id="632" name="Рисунок 4" descr=""/>
          <p:cNvPicPr/>
          <p:nvPr/>
        </p:nvPicPr>
        <p:blipFill>
          <a:blip r:embed="rId3"/>
          <a:stretch/>
        </p:blipFill>
        <p:spPr>
          <a:xfrm>
            <a:off x="4410000" y="4464360"/>
            <a:ext cx="1907280" cy="190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46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447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8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49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51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452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3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4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5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6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7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8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9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0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1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2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3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4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5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66" name="Рисунок 28" descr=""/>
          <p:cNvPicPr/>
          <p:nvPr/>
        </p:nvPicPr>
        <p:blipFill>
          <a:blip r:embed="rId1"/>
          <a:stretch/>
        </p:blipFill>
        <p:spPr>
          <a:xfrm>
            <a:off x="8540280" y="-197640"/>
            <a:ext cx="2173320" cy="2430360"/>
          </a:xfrm>
          <a:prstGeom prst="rect">
            <a:avLst/>
          </a:prstGeom>
          <a:ln w="0">
            <a:noFill/>
          </a:ln>
        </p:spPr>
      </p:pic>
      <p:sp>
        <p:nvSpPr>
          <p:cNvPr id="467" name="Прямоугольник 4"/>
          <p:cNvSpPr/>
          <p:nvPr/>
        </p:nvSpPr>
        <p:spPr>
          <a:xfrm>
            <a:off x="380160" y="4194360"/>
            <a:ext cx="4559040" cy="8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Руководитель направления БПЛА ЦРВСП «ВОИН» филиала ЯНАО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Абдуллин Юрий Рифатович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8" name="Рисунок 27" descr=""/>
          <p:cNvPicPr/>
          <p:nvPr/>
        </p:nvPicPr>
        <p:blipFill>
          <a:blip r:embed="rId2"/>
          <a:srcRect l="27193" t="-624" r="26039" b="0"/>
          <a:stretch/>
        </p:blipFill>
        <p:spPr>
          <a:xfrm>
            <a:off x="278280" y="1492200"/>
            <a:ext cx="1503000" cy="1973160"/>
          </a:xfrm>
          <a:prstGeom prst="rect">
            <a:avLst/>
          </a:prstGeom>
          <a:ln w="0">
            <a:noFill/>
          </a:ln>
        </p:spPr>
      </p:pic>
      <p:pic>
        <p:nvPicPr>
          <p:cNvPr id="469" name="Рисунок 25" descr=""/>
          <p:cNvPicPr/>
          <p:nvPr/>
        </p:nvPicPr>
        <p:blipFill>
          <a:blip r:embed="rId3"/>
          <a:srcRect l="4668" t="0" r="4668" b="0"/>
          <a:stretch/>
        </p:blipFill>
        <p:spPr>
          <a:xfrm>
            <a:off x="2233800" y="1612800"/>
            <a:ext cx="1503000" cy="1973160"/>
          </a:xfrm>
          <a:prstGeom prst="rect">
            <a:avLst/>
          </a:prstGeom>
          <a:ln w="0">
            <a:noFill/>
          </a:ln>
        </p:spPr>
      </p:pic>
      <p:pic>
        <p:nvPicPr>
          <p:cNvPr id="470" name="Рисунок 26" descr=""/>
          <p:cNvPicPr/>
          <p:nvPr/>
        </p:nvPicPr>
        <p:blipFill>
          <a:blip r:embed="rId4"/>
          <a:srcRect l="24207" t="0" r="24207" b="0"/>
          <a:stretch/>
        </p:blipFill>
        <p:spPr>
          <a:xfrm>
            <a:off x="4187880" y="1492200"/>
            <a:ext cx="1503000" cy="1973160"/>
          </a:xfrm>
          <a:prstGeom prst="rect">
            <a:avLst/>
          </a:prstGeom>
          <a:ln w="0">
            <a:noFill/>
          </a:ln>
        </p:spPr>
      </p:pic>
      <p:pic>
        <p:nvPicPr>
          <p:cNvPr id="471" name="Рисунок 29" descr=""/>
          <p:cNvPicPr/>
          <p:nvPr/>
        </p:nvPicPr>
        <p:blipFill>
          <a:blip r:embed="rId5"/>
          <a:stretch/>
        </p:blipFill>
        <p:spPr>
          <a:xfrm>
            <a:off x="6122520" y="1617120"/>
            <a:ext cx="1945800" cy="1945800"/>
          </a:xfrm>
          <a:prstGeom prst="rect">
            <a:avLst/>
          </a:prstGeom>
          <a:ln w="0">
            <a:noFill/>
          </a:ln>
        </p:spPr>
      </p:pic>
      <p:sp>
        <p:nvSpPr>
          <p:cNvPr id="472" name="Прямоугольник 4"/>
          <p:cNvSpPr/>
          <p:nvPr/>
        </p:nvSpPr>
        <p:spPr>
          <a:xfrm>
            <a:off x="465840" y="5337000"/>
            <a:ext cx="3772800" cy="139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Руководитель отдела по учебной работе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ЦРВСП «ВОИН» филиала в Белгородской области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Лышевский Николай Юрьевич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Прямоугольник 4"/>
          <p:cNvSpPr/>
          <p:nvPr/>
        </p:nvSpPr>
        <p:spPr>
          <a:xfrm>
            <a:off x="5193720" y="4168080"/>
            <a:ext cx="4077720" cy="111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Руководитель направления БПЛА ЦРВСП «ВОИН» филиала в Кемеровской области - Кузбассе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Главацких Анатолий Николаевич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Прямоугольник 4"/>
          <p:cNvSpPr/>
          <p:nvPr/>
        </p:nvSpPr>
        <p:spPr>
          <a:xfrm>
            <a:off x="5193720" y="5619600"/>
            <a:ext cx="4077720" cy="11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Старший инструктор-методист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ЦРВСП «ВОИН» филиала в Республике Татарстан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Рустамов Равшан Арслонович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1588680" y="481320"/>
            <a:ext cx="480024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2842920"/>
                <a:tab algn="l" pos="6760080"/>
              </a:tabLst>
            </a:pPr>
            <a:r>
              <a:rPr b="1" lang="ru-RU" sz="2800" spc="-26" strike="noStrike">
                <a:solidFill>
                  <a:srgbClr val="516250"/>
                </a:solidFill>
                <a:latin typeface="Century Gothic"/>
              </a:rPr>
              <a:t>Основы БАС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wipe dir="l"/>
  </p:transition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" dur="1000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1000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" dur="1000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" dur="1000"/>
                                        <p:tgtEl>
                                          <p:spTgt spid="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1000"/>
                                        <p:tgtEl>
                                          <p:spTgt spid="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6" dur="1000" fill="hold"/>
                                        <p:tgtEl>
                                          <p:spTgt spid="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70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1000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5" dur="1000" fill="hold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1000" fill="hold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" dur="1000"/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1000" fill="hold"/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8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8" dur="10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9" dur="1000" fill="hold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1000" fill="hold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3" dur="1000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4" dur="1000" fill="hold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1000" fill="hold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" dur="1000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9" dur="1000" fill="hold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1000" fill="hold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03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Прямоугольник 4"/>
          <p:cNvSpPr/>
          <p:nvPr/>
        </p:nvSpPr>
        <p:spPr>
          <a:xfrm>
            <a:off x="1384200" y="352080"/>
            <a:ext cx="54860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1. Настройка </a:t>
            </a: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AlpineQuest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77" name="Group 2"/>
          <p:cNvGrpSpPr/>
          <p:nvPr/>
        </p:nvGrpSpPr>
        <p:grpSpPr>
          <a:xfrm>
            <a:off x="698400" y="1190520"/>
            <a:ext cx="8686800" cy="5866920"/>
            <a:chOff x="698400" y="1190520"/>
            <a:chExt cx="8686800" cy="5866920"/>
          </a:xfrm>
        </p:grpSpPr>
        <p:pic>
          <p:nvPicPr>
            <p:cNvPr id="478" name="Image 3" descr=""/>
            <p:cNvPicPr/>
            <p:nvPr/>
          </p:nvPicPr>
          <p:blipFill>
            <a:blip r:embed="rId1"/>
            <a:stretch/>
          </p:blipFill>
          <p:spPr>
            <a:xfrm>
              <a:off x="3507120" y="1228320"/>
              <a:ext cx="3027960" cy="5812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79" name="Image 4" descr=""/>
            <p:cNvPicPr/>
            <p:nvPr/>
          </p:nvPicPr>
          <p:blipFill>
            <a:blip r:embed="rId2"/>
            <a:stretch/>
          </p:blipFill>
          <p:spPr>
            <a:xfrm>
              <a:off x="698400" y="1190520"/>
              <a:ext cx="2799720" cy="5828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80" name="Image 5" descr=""/>
            <p:cNvPicPr/>
            <p:nvPr/>
          </p:nvPicPr>
          <p:blipFill>
            <a:blip r:embed="rId3"/>
            <a:stretch/>
          </p:blipFill>
          <p:spPr>
            <a:xfrm>
              <a:off x="6562800" y="1244520"/>
              <a:ext cx="2822400" cy="5812920"/>
            </a:xfrm>
            <a:prstGeom prst="rect">
              <a:avLst/>
            </a:prstGeom>
            <a:ln w="0">
              <a:noFill/>
            </a:ln>
          </p:spPr>
        </p:pic>
      </p:grpSp>
    </p:spTree>
  </p:cSld>
  <p:transition spd="slow">
    <p:wipe dir="l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Прямоугольник 4"/>
          <p:cNvSpPr/>
          <p:nvPr/>
        </p:nvSpPr>
        <p:spPr>
          <a:xfrm>
            <a:off x="1384200" y="352080"/>
            <a:ext cx="55407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1. Настройка </a:t>
            </a: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AlpineQuest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2" name="Image 6" descr=""/>
          <p:cNvPicPr/>
          <p:nvPr/>
        </p:nvPicPr>
        <p:blipFill>
          <a:blip r:embed="rId1"/>
          <a:stretch/>
        </p:blipFill>
        <p:spPr>
          <a:xfrm>
            <a:off x="393840" y="1761840"/>
            <a:ext cx="3253680" cy="5233680"/>
          </a:xfrm>
          <a:prstGeom prst="rect">
            <a:avLst/>
          </a:prstGeom>
          <a:ln w="0">
            <a:noFill/>
          </a:ln>
        </p:spPr>
      </p:pic>
      <p:pic>
        <p:nvPicPr>
          <p:cNvPr id="483" name="Image 7" descr=""/>
          <p:cNvPicPr/>
          <p:nvPr/>
        </p:nvPicPr>
        <p:blipFill>
          <a:blip r:embed="rId2"/>
          <a:stretch/>
        </p:blipFill>
        <p:spPr>
          <a:xfrm>
            <a:off x="3742560" y="1786320"/>
            <a:ext cx="3088080" cy="5209200"/>
          </a:xfrm>
          <a:prstGeom prst="rect">
            <a:avLst/>
          </a:prstGeom>
          <a:ln w="0">
            <a:noFill/>
          </a:ln>
        </p:spPr>
      </p:pic>
      <p:pic>
        <p:nvPicPr>
          <p:cNvPr id="484" name="Image 8" descr=""/>
          <p:cNvPicPr/>
          <p:nvPr/>
        </p:nvPicPr>
        <p:blipFill>
          <a:blip r:embed="rId3"/>
          <a:stretch/>
        </p:blipFill>
        <p:spPr>
          <a:xfrm>
            <a:off x="6925680" y="1798560"/>
            <a:ext cx="3065400" cy="519696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Прямоугольник 4"/>
          <p:cNvSpPr/>
          <p:nvPr/>
        </p:nvSpPr>
        <p:spPr>
          <a:xfrm>
            <a:off x="1384200" y="352080"/>
            <a:ext cx="54860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1. Настройка </a:t>
            </a: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AlpineQuest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6" name="Image 9" descr=""/>
          <p:cNvPicPr/>
          <p:nvPr/>
        </p:nvPicPr>
        <p:blipFill>
          <a:blip r:embed="rId1"/>
          <a:stretch/>
        </p:blipFill>
        <p:spPr>
          <a:xfrm>
            <a:off x="393840" y="1343160"/>
            <a:ext cx="3242880" cy="5467320"/>
          </a:xfrm>
          <a:prstGeom prst="rect">
            <a:avLst/>
          </a:prstGeom>
          <a:ln w="0">
            <a:noFill/>
          </a:ln>
        </p:spPr>
      </p:pic>
      <p:pic>
        <p:nvPicPr>
          <p:cNvPr id="487" name="Image 10" descr=""/>
          <p:cNvPicPr/>
          <p:nvPr/>
        </p:nvPicPr>
        <p:blipFill>
          <a:blip r:embed="rId2"/>
          <a:stretch/>
        </p:blipFill>
        <p:spPr>
          <a:xfrm>
            <a:off x="3813120" y="1332000"/>
            <a:ext cx="3242880" cy="5467320"/>
          </a:xfrm>
          <a:prstGeom prst="rect">
            <a:avLst/>
          </a:prstGeom>
          <a:ln w="0">
            <a:noFill/>
          </a:ln>
        </p:spPr>
      </p:pic>
      <p:pic>
        <p:nvPicPr>
          <p:cNvPr id="488" name="Image 11" descr=""/>
          <p:cNvPicPr/>
          <p:nvPr/>
        </p:nvPicPr>
        <p:blipFill>
          <a:blip r:embed="rId3"/>
          <a:stretch/>
        </p:blipFill>
        <p:spPr>
          <a:xfrm>
            <a:off x="7209000" y="1332000"/>
            <a:ext cx="3242880" cy="546732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Прямоугольник 4"/>
          <p:cNvSpPr/>
          <p:nvPr/>
        </p:nvSpPr>
        <p:spPr>
          <a:xfrm>
            <a:off x="1384200" y="352080"/>
            <a:ext cx="54860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1. Настройка </a:t>
            </a: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AlpineQuest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0" name="Image 12" descr=""/>
          <p:cNvPicPr/>
          <p:nvPr/>
        </p:nvPicPr>
        <p:blipFill>
          <a:blip r:embed="rId1"/>
          <a:stretch/>
        </p:blipFill>
        <p:spPr>
          <a:xfrm>
            <a:off x="231840" y="1619280"/>
            <a:ext cx="3276360" cy="5425920"/>
          </a:xfrm>
          <a:prstGeom prst="rect">
            <a:avLst/>
          </a:prstGeom>
          <a:ln w="0">
            <a:noFill/>
          </a:ln>
        </p:spPr>
      </p:pic>
      <p:pic>
        <p:nvPicPr>
          <p:cNvPr id="491" name="Image 13" descr=""/>
          <p:cNvPicPr/>
          <p:nvPr/>
        </p:nvPicPr>
        <p:blipFill>
          <a:blip r:embed="rId2"/>
          <a:stretch/>
        </p:blipFill>
        <p:spPr>
          <a:xfrm>
            <a:off x="3791520" y="1619280"/>
            <a:ext cx="3276360" cy="5425920"/>
          </a:xfrm>
          <a:prstGeom prst="rect">
            <a:avLst/>
          </a:prstGeom>
          <a:ln w="0">
            <a:noFill/>
          </a:ln>
        </p:spPr>
      </p:pic>
      <p:pic>
        <p:nvPicPr>
          <p:cNvPr id="492" name="Image 14" descr=""/>
          <p:cNvPicPr/>
          <p:nvPr/>
        </p:nvPicPr>
        <p:blipFill>
          <a:blip r:embed="rId3"/>
          <a:stretch/>
        </p:blipFill>
        <p:spPr>
          <a:xfrm>
            <a:off x="7335000" y="1649160"/>
            <a:ext cx="3109680" cy="542592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Прямоугольник 4"/>
          <p:cNvSpPr/>
          <p:nvPr/>
        </p:nvSpPr>
        <p:spPr>
          <a:xfrm>
            <a:off x="1384200" y="352080"/>
            <a:ext cx="54860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1. Настройка </a:t>
            </a: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AlpineQuest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4" name="Image 15" descr=""/>
          <p:cNvPicPr/>
          <p:nvPr/>
        </p:nvPicPr>
        <p:blipFill>
          <a:blip r:embed="rId1"/>
          <a:stretch/>
        </p:blipFill>
        <p:spPr>
          <a:xfrm>
            <a:off x="317520" y="1343160"/>
            <a:ext cx="3239280" cy="5619240"/>
          </a:xfrm>
          <a:prstGeom prst="rect">
            <a:avLst/>
          </a:prstGeom>
          <a:ln w="0">
            <a:noFill/>
          </a:ln>
        </p:spPr>
      </p:pic>
      <p:pic>
        <p:nvPicPr>
          <p:cNvPr id="495" name="Image 16" descr=""/>
          <p:cNvPicPr/>
          <p:nvPr/>
        </p:nvPicPr>
        <p:blipFill>
          <a:blip r:embed="rId2"/>
          <a:stretch/>
        </p:blipFill>
        <p:spPr>
          <a:xfrm>
            <a:off x="4108320" y="1343160"/>
            <a:ext cx="3239280" cy="561924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Прямоугольник 4"/>
          <p:cNvSpPr/>
          <p:nvPr/>
        </p:nvSpPr>
        <p:spPr>
          <a:xfrm>
            <a:off x="1433160" y="362520"/>
            <a:ext cx="558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2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. Корректировка огня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97" name="Прямая со стрелкой 3"/>
          <p:cNvCxnSpPr/>
          <p:nvPr/>
        </p:nvCxnSpPr>
        <p:spPr>
          <a:xfrm>
            <a:off x="4965480" y="1647720"/>
            <a:ext cx="76680" cy="4876920"/>
          </a:xfrm>
          <a:prstGeom prst="straightConnector1">
            <a:avLst/>
          </a:prstGeom>
          <a:ln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cxnSp>
      <p:cxnSp>
        <p:nvCxnSpPr>
          <p:cNvPr id="498" name="Прямая со стрелкой 4"/>
          <p:cNvCxnSpPr/>
          <p:nvPr/>
        </p:nvCxnSpPr>
        <p:spPr>
          <a:xfrm flipH="1">
            <a:off x="1765080" y="4009680"/>
            <a:ext cx="6262560" cy="360"/>
          </a:xfrm>
          <a:prstGeom prst="straightConnector1">
            <a:avLst/>
          </a:prstGeom>
          <a:ln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cxnSp>
      <p:sp>
        <p:nvSpPr>
          <p:cNvPr id="499" name="TextBox 7"/>
          <p:cNvSpPr/>
          <p:nvPr/>
        </p:nvSpPr>
        <p:spPr>
          <a:xfrm>
            <a:off x="4699080" y="1056600"/>
            <a:ext cx="6854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Century Gothic"/>
              </a:rPr>
              <a:t>С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TextBox 8"/>
          <p:cNvSpPr/>
          <p:nvPr/>
        </p:nvSpPr>
        <p:spPr>
          <a:xfrm>
            <a:off x="8056800" y="3748320"/>
            <a:ext cx="6854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Century Gothic"/>
              </a:rPr>
              <a:t>В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TextBox 9"/>
          <p:cNvSpPr/>
          <p:nvPr/>
        </p:nvSpPr>
        <p:spPr>
          <a:xfrm>
            <a:off x="4775040" y="6524640"/>
            <a:ext cx="6854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Century Gothic"/>
              </a:rPr>
              <a:t>Ю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TextBox 10"/>
          <p:cNvSpPr/>
          <p:nvPr/>
        </p:nvSpPr>
        <p:spPr>
          <a:xfrm>
            <a:off x="1050120" y="3713760"/>
            <a:ext cx="6854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Century Gothic"/>
              </a:rPr>
              <a:t>З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03" name="Прямая соединительная линия 12"/>
          <p:cNvCxnSpPr/>
          <p:nvPr/>
        </p:nvCxnSpPr>
        <p:spPr>
          <a:xfrm>
            <a:off x="4876200" y="37810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04" name="Прямая соединительная линия 13"/>
          <p:cNvCxnSpPr/>
          <p:nvPr/>
        </p:nvCxnSpPr>
        <p:spPr>
          <a:xfrm>
            <a:off x="4876920" y="35524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05" name="Прямая соединительная линия 14"/>
          <p:cNvCxnSpPr/>
          <p:nvPr/>
        </p:nvCxnSpPr>
        <p:spPr>
          <a:xfrm>
            <a:off x="4876200" y="33238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06" name="Прямая соединительная линия 15"/>
          <p:cNvCxnSpPr/>
          <p:nvPr/>
        </p:nvCxnSpPr>
        <p:spPr>
          <a:xfrm>
            <a:off x="4876200" y="30952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07" name="Прямая соединительная линия 16"/>
          <p:cNvCxnSpPr/>
          <p:nvPr/>
        </p:nvCxnSpPr>
        <p:spPr>
          <a:xfrm>
            <a:off x="4869720" y="28666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08" name="Прямая соединительная линия 17"/>
          <p:cNvCxnSpPr/>
          <p:nvPr/>
        </p:nvCxnSpPr>
        <p:spPr>
          <a:xfrm>
            <a:off x="4870440" y="26380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09" name="Прямая соединительная линия 18"/>
          <p:cNvCxnSpPr/>
          <p:nvPr/>
        </p:nvCxnSpPr>
        <p:spPr>
          <a:xfrm>
            <a:off x="4869720" y="24094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10" name="Прямая соединительная линия 19"/>
          <p:cNvCxnSpPr/>
          <p:nvPr/>
        </p:nvCxnSpPr>
        <p:spPr>
          <a:xfrm>
            <a:off x="4869720" y="21808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sp>
        <p:nvSpPr>
          <p:cNvPr id="511" name="Овал 75"/>
          <p:cNvSpPr/>
          <p:nvPr/>
        </p:nvSpPr>
        <p:spPr>
          <a:xfrm>
            <a:off x="5112000" y="3202920"/>
            <a:ext cx="221400" cy="197280"/>
          </a:xfrm>
          <a:prstGeom prst="ellipse">
            <a:avLst/>
          </a:prstGeom>
          <a:solidFill>
            <a:srgbClr val="47a772"/>
          </a:solidFill>
          <a:ln>
            <a:solidFill>
              <a:srgbClr val="47a77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12" name="Овал 76"/>
          <p:cNvSpPr/>
          <p:nvPr/>
        </p:nvSpPr>
        <p:spPr>
          <a:xfrm>
            <a:off x="6040080" y="4155120"/>
            <a:ext cx="221400" cy="197280"/>
          </a:xfrm>
          <a:prstGeom prst="ellipse">
            <a:avLst/>
          </a:prstGeom>
          <a:solidFill>
            <a:srgbClr val="47a772"/>
          </a:solidFill>
          <a:ln>
            <a:solidFill>
              <a:srgbClr val="47a77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513" name="Прямая соединительная линия 20"/>
          <p:cNvCxnSpPr/>
          <p:nvPr/>
        </p:nvCxnSpPr>
        <p:spPr>
          <a:xfrm>
            <a:off x="4896360" y="58384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14" name="Прямая соединительная линия 21"/>
          <p:cNvCxnSpPr/>
          <p:nvPr/>
        </p:nvCxnSpPr>
        <p:spPr>
          <a:xfrm>
            <a:off x="4897080" y="56098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15" name="Прямая соединительная линия 22"/>
          <p:cNvCxnSpPr/>
          <p:nvPr/>
        </p:nvCxnSpPr>
        <p:spPr>
          <a:xfrm>
            <a:off x="4896360" y="53812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16" name="Прямая соединительная линия 23"/>
          <p:cNvCxnSpPr/>
          <p:nvPr/>
        </p:nvCxnSpPr>
        <p:spPr>
          <a:xfrm>
            <a:off x="4896360" y="51526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17" name="Прямая соединительная линия 24"/>
          <p:cNvCxnSpPr/>
          <p:nvPr/>
        </p:nvCxnSpPr>
        <p:spPr>
          <a:xfrm>
            <a:off x="4890240" y="49240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18" name="Прямая соединительная линия 25"/>
          <p:cNvCxnSpPr/>
          <p:nvPr/>
        </p:nvCxnSpPr>
        <p:spPr>
          <a:xfrm>
            <a:off x="4890960" y="46954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19" name="Прямая соединительная линия 26"/>
          <p:cNvCxnSpPr/>
          <p:nvPr/>
        </p:nvCxnSpPr>
        <p:spPr>
          <a:xfrm>
            <a:off x="4890240" y="44668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520" name="Прямая соединительная линия 27"/>
          <p:cNvCxnSpPr/>
          <p:nvPr/>
        </p:nvCxnSpPr>
        <p:spPr>
          <a:xfrm>
            <a:off x="4890240" y="4238280"/>
            <a:ext cx="2221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grpSp>
        <p:nvGrpSpPr>
          <p:cNvPr id="521" name="Группа 36"/>
          <p:cNvGrpSpPr/>
          <p:nvPr/>
        </p:nvGrpSpPr>
        <p:grpSpPr>
          <a:xfrm>
            <a:off x="5222880" y="3884760"/>
            <a:ext cx="1600200" cy="228960"/>
            <a:chOff x="5222880" y="3884760"/>
            <a:chExt cx="1600200" cy="228960"/>
          </a:xfrm>
        </p:grpSpPr>
        <p:cxnSp>
          <p:nvCxnSpPr>
            <p:cNvPr id="522" name="Прямая соединительная линия 28"/>
            <p:cNvCxnSpPr/>
            <p:nvPr/>
          </p:nvCxnSpPr>
          <p:spPr>
            <a:xfrm>
              <a:off x="5222880" y="389124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23" name="Прямая соединительная линия 29"/>
            <p:cNvCxnSpPr/>
            <p:nvPr/>
          </p:nvCxnSpPr>
          <p:spPr>
            <a:xfrm>
              <a:off x="5451480" y="389196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24" name="Прямая соединительная линия 30"/>
            <p:cNvCxnSpPr/>
            <p:nvPr/>
          </p:nvCxnSpPr>
          <p:spPr>
            <a:xfrm>
              <a:off x="5680080" y="389124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25" name="Прямая соединительная линия 31"/>
            <p:cNvCxnSpPr/>
            <p:nvPr/>
          </p:nvCxnSpPr>
          <p:spPr>
            <a:xfrm>
              <a:off x="5908680" y="389124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26" name="Прямая соединительная линия 32"/>
            <p:cNvCxnSpPr/>
            <p:nvPr/>
          </p:nvCxnSpPr>
          <p:spPr>
            <a:xfrm>
              <a:off x="6137280" y="388476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27" name="Прямая соединительная линия 33"/>
            <p:cNvCxnSpPr/>
            <p:nvPr/>
          </p:nvCxnSpPr>
          <p:spPr>
            <a:xfrm>
              <a:off x="6365880" y="388548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28" name="Прямая соединительная линия 34"/>
            <p:cNvCxnSpPr/>
            <p:nvPr/>
          </p:nvCxnSpPr>
          <p:spPr>
            <a:xfrm>
              <a:off x="6594480" y="388476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29" name="Прямая соединительная линия 35"/>
            <p:cNvCxnSpPr/>
            <p:nvPr/>
          </p:nvCxnSpPr>
          <p:spPr>
            <a:xfrm>
              <a:off x="6823080" y="388476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</p:grpSp>
      <p:grpSp>
        <p:nvGrpSpPr>
          <p:cNvPr id="530" name="Группа 37"/>
          <p:cNvGrpSpPr/>
          <p:nvPr/>
        </p:nvGrpSpPr>
        <p:grpSpPr>
          <a:xfrm>
            <a:off x="3170880" y="3888360"/>
            <a:ext cx="1600200" cy="228960"/>
            <a:chOff x="3170880" y="3888360"/>
            <a:chExt cx="1600200" cy="228960"/>
          </a:xfrm>
        </p:grpSpPr>
        <p:cxnSp>
          <p:nvCxnSpPr>
            <p:cNvPr id="531" name="Прямая соединительная линия 38"/>
            <p:cNvCxnSpPr/>
            <p:nvPr/>
          </p:nvCxnSpPr>
          <p:spPr>
            <a:xfrm>
              <a:off x="3170880" y="389484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32" name="Прямая соединительная линия 39"/>
            <p:cNvCxnSpPr/>
            <p:nvPr/>
          </p:nvCxnSpPr>
          <p:spPr>
            <a:xfrm>
              <a:off x="3399480" y="389556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33" name="Прямая соединительная линия 40"/>
            <p:cNvCxnSpPr/>
            <p:nvPr/>
          </p:nvCxnSpPr>
          <p:spPr>
            <a:xfrm>
              <a:off x="3628080" y="389484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34" name="Прямая соединительная линия 41"/>
            <p:cNvCxnSpPr/>
            <p:nvPr/>
          </p:nvCxnSpPr>
          <p:spPr>
            <a:xfrm>
              <a:off x="3856680" y="389484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35" name="Прямая соединительная линия 42"/>
            <p:cNvCxnSpPr/>
            <p:nvPr/>
          </p:nvCxnSpPr>
          <p:spPr>
            <a:xfrm>
              <a:off x="4085280" y="388836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36" name="Прямая соединительная линия 43"/>
            <p:cNvCxnSpPr/>
            <p:nvPr/>
          </p:nvCxnSpPr>
          <p:spPr>
            <a:xfrm>
              <a:off x="4313880" y="388908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37" name="Прямая соединительная линия 44"/>
            <p:cNvCxnSpPr/>
            <p:nvPr/>
          </p:nvCxnSpPr>
          <p:spPr>
            <a:xfrm>
              <a:off x="4542480" y="388836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  <p:cxnSp>
          <p:nvCxnSpPr>
            <p:cNvPr id="538" name="Прямая соединительная линия 45"/>
            <p:cNvCxnSpPr/>
            <p:nvPr/>
          </p:nvCxnSpPr>
          <p:spPr>
            <a:xfrm>
              <a:off x="4771080" y="3888360"/>
              <a:ext cx="360" cy="222120"/>
            </a:xfrm>
            <a:prstGeom prst="straightConnector1">
              <a:avLst/>
            </a:prstGeom>
            <a:ln>
              <a:solidFill>
                <a:srgbClr val="000000"/>
              </a:solidFill>
              <a:round/>
            </a:ln>
          </p:spPr>
        </p:cxnSp>
      </p:grpSp>
      <p:sp>
        <p:nvSpPr>
          <p:cNvPr id="539" name="TextBox 46"/>
          <p:cNvSpPr/>
          <p:nvPr/>
        </p:nvSpPr>
        <p:spPr>
          <a:xfrm>
            <a:off x="5034600" y="362592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10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TextBox 47"/>
          <p:cNvSpPr/>
          <p:nvPr/>
        </p:nvSpPr>
        <p:spPr>
          <a:xfrm>
            <a:off x="5038200" y="339876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20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TextBox 48"/>
          <p:cNvSpPr/>
          <p:nvPr/>
        </p:nvSpPr>
        <p:spPr>
          <a:xfrm>
            <a:off x="5034600" y="315468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30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TextBox 49"/>
          <p:cNvSpPr/>
          <p:nvPr/>
        </p:nvSpPr>
        <p:spPr>
          <a:xfrm>
            <a:off x="5039280" y="293508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40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TextBox 50"/>
          <p:cNvSpPr/>
          <p:nvPr/>
        </p:nvSpPr>
        <p:spPr>
          <a:xfrm>
            <a:off x="5034600" y="270648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50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TextBox 51"/>
          <p:cNvSpPr/>
          <p:nvPr/>
        </p:nvSpPr>
        <p:spPr>
          <a:xfrm>
            <a:off x="5034600" y="248940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60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TextBox 59"/>
          <p:cNvSpPr/>
          <p:nvPr/>
        </p:nvSpPr>
        <p:spPr>
          <a:xfrm>
            <a:off x="4571280" y="406980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10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TextBox 60"/>
          <p:cNvSpPr/>
          <p:nvPr/>
        </p:nvSpPr>
        <p:spPr>
          <a:xfrm>
            <a:off x="4335840" y="406980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20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TextBox 61"/>
          <p:cNvSpPr/>
          <p:nvPr/>
        </p:nvSpPr>
        <p:spPr>
          <a:xfrm>
            <a:off x="4117680" y="406440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30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TextBox 62"/>
          <p:cNvSpPr/>
          <p:nvPr/>
        </p:nvSpPr>
        <p:spPr>
          <a:xfrm>
            <a:off x="3902040" y="405828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40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TextBox 63"/>
          <p:cNvSpPr/>
          <p:nvPr/>
        </p:nvSpPr>
        <p:spPr>
          <a:xfrm>
            <a:off x="3672720" y="406368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50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TextBox 64"/>
          <p:cNvSpPr/>
          <p:nvPr/>
        </p:nvSpPr>
        <p:spPr>
          <a:xfrm>
            <a:off x="3437640" y="406440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60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Взрыв: 8 точек 67"/>
          <p:cNvSpPr/>
          <p:nvPr/>
        </p:nvSpPr>
        <p:spPr>
          <a:xfrm>
            <a:off x="5963760" y="3137400"/>
            <a:ext cx="297720" cy="344520"/>
          </a:xfrm>
          <a:prstGeom prst="irregularSeal1">
            <a:avLst/>
          </a:prstGeom>
          <a:solidFill>
            <a:srgbClr val="ff0000"/>
          </a:solidFill>
          <a:ln>
            <a:solidFill>
              <a:srgbClr val="be4b48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552" name="Прямая соединительная линия 69"/>
          <p:cNvCxnSpPr/>
          <p:nvPr/>
        </p:nvCxnSpPr>
        <p:spPr>
          <a:xfrm flipV="1">
            <a:off x="4987080" y="3308400"/>
            <a:ext cx="1126080" cy="15840"/>
          </a:xfrm>
          <a:prstGeom prst="straightConnector1">
            <a:avLst/>
          </a:prstGeom>
          <a:ln w="9525">
            <a:solidFill>
              <a:srgbClr val="00b050"/>
            </a:solidFill>
            <a:prstDash val="dash"/>
            <a:round/>
          </a:ln>
        </p:spPr>
      </p:cxnSp>
      <p:cxnSp>
        <p:nvCxnSpPr>
          <p:cNvPr id="553" name="Прямая соединительная линия 71"/>
          <p:cNvCxnSpPr/>
          <p:nvPr/>
        </p:nvCxnSpPr>
        <p:spPr>
          <a:xfrm flipH="1" flipV="1">
            <a:off x="6115320" y="3308400"/>
            <a:ext cx="22320" cy="688320"/>
          </a:xfrm>
          <a:prstGeom prst="straightConnector1">
            <a:avLst/>
          </a:prstGeom>
          <a:ln w="9525">
            <a:solidFill>
              <a:srgbClr val="00b050"/>
            </a:solidFill>
            <a:prstDash val="dash"/>
            <a:round/>
          </a:ln>
        </p:spPr>
      </p:cxnSp>
      <p:sp>
        <p:nvSpPr>
          <p:cNvPr id="554" name="TextBox 74"/>
          <p:cNvSpPr/>
          <p:nvPr/>
        </p:nvSpPr>
        <p:spPr>
          <a:xfrm>
            <a:off x="5967360" y="4092480"/>
            <a:ext cx="456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50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TextBox 77"/>
          <p:cNvSpPr/>
          <p:nvPr/>
        </p:nvSpPr>
        <p:spPr>
          <a:xfrm>
            <a:off x="396720" y="6143760"/>
            <a:ext cx="38217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Север 30м  Восток 50м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  <p:timing>
    <p:tnLst>
      <p:par>
        <p:cTn id="104" dur="indefinite" restart="never" nodeType="tmRoot">
          <p:childTnLst>
            <p:seq>
              <p:cTn id="105" dur="indefinite" nodeType="mainSeq"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2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2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6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0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1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5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0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1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5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1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2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0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2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5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6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0" dur="5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1" dur="5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2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5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7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1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5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6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0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5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6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0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1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2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5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0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2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5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6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0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1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2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5" dur="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6" dur="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0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1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2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5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6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0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1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2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5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6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0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1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2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5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6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0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1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5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6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0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1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2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1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4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nodeType="withEffect" fill="hold" presetClass="emph" presetID="10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discrete" valueType="str">
                                      <p:cBhvr additive="repl">
                                        <p:cTn id="306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nodeType="withEffect" fill="hold" presetClass="emph" presetID="10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discrete" valueType="str">
                                      <p:cBhvr additive="repl">
                                        <p:cTn id="308" dur="2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nodeType="withEffect" fill="hold" presetClass="emph" presetID="15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>
                                        <p:cTn id="310" dur="indefinite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nodeType="withEffect" fill="hold" presetClass="emph" presetID="15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>
                                        <p:cTn id="312" dur="indefinite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15" dur="2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18" dur="2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1" dur="1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364</Words>
  <Paragraphs>89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2024-01-22T16:44:10Z</dcterms:created>
  <dc:creator>Пользователь</dc:creator>
  <dc:description/>
  <dc:language>en-US</dc:language>
  <cp:lastModifiedBy>glavackiha.1973@mail.ru</cp:lastModifiedBy>
  <dcterms:modified xsi:type="dcterms:W3CDTF">2024-05-01T20:25:44Z</dcterms:modified>
  <cp:revision>51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