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18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21.xml" ContentType="application/vnd.openxmlformats-officedocument.presentationml.slide+xml"/>
  <Override PartName="/ppt/_rels/presentation.xml.rels" ContentType="application/vnd.openxmlformats-package.relationships+xml"/>
  <Override PartName="/ppt/media/image29.jpeg" ContentType="image/jpeg"/>
  <Override PartName="/ppt/media/image7.jpeg" ContentType="image/jpeg"/>
  <Override PartName="/ppt/media/image28.jpeg" ContentType="image/jpeg"/>
  <Override PartName="/ppt/media/image18.png" ContentType="image/png"/>
  <Override PartName="/ppt/media/image27.jpeg" ContentType="image/jpeg"/>
  <Override PartName="/ppt/media/image25.png" ContentType="image/png"/>
  <Override PartName="/ppt/media/image24.jpeg" ContentType="image/jpeg"/>
  <Override PartName="/ppt/media/image20.png" ContentType="image/png"/>
  <Override PartName="/ppt/media/image14.gif" ContentType="image/gif"/>
  <Override PartName="/ppt/media/image8.png" ContentType="image/png"/>
  <Override PartName="/ppt/media/image17.png" ContentType="image/png"/>
  <Override PartName="/ppt/media/image32.jpeg" ContentType="image/jpeg"/>
  <Override PartName="/ppt/media/image12.png" ContentType="image/png"/>
  <Override PartName="/ppt/media/image35.png" ContentType="image/png"/>
  <Override PartName="/ppt/media/image3.png" ContentType="image/png"/>
  <Override PartName="/ppt/media/image9.png" ContentType="image/png"/>
  <Override PartName="/ppt/media/image11.gif" ContentType="image/gif"/>
  <Override PartName="/ppt/media/image26.jpeg" ContentType="image/jpeg"/>
  <Override PartName="/ppt/media/image16.png" ContentType="image/png"/>
  <Override PartName="/ppt/media/image13.gif" ContentType="image/gif"/>
  <Override PartName="/ppt/media/image31.jpeg" ContentType="image/jpeg"/>
  <Override PartName="/ppt/media/image33.png" ContentType="image/png"/>
  <Override PartName="/ppt/media/image1.png" ContentType="image/png"/>
  <Override PartName="/ppt/media/image6.png" ContentType="image/png"/>
  <Override PartName="/ppt/media/image15.png" ContentType="image/png"/>
  <Override PartName="/ppt/media/image19.jpeg" ContentType="image/jpeg"/>
  <Override PartName="/ppt/media/image21.jpeg" ContentType="image/jpeg"/>
  <Override PartName="/ppt/media/image36.png" ContentType="image/png"/>
  <Override PartName="/ppt/media/image4.png" ContentType="image/png"/>
  <Override PartName="/ppt/media/image34.png" ContentType="image/png"/>
  <Override PartName="/ppt/media/image30.jpeg" ContentType="image/jpeg"/>
  <Override PartName="/ppt/media/image2.png" ContentType="image/png"/>
  <Override PartName="/ppt/media/image5.png" ContentType="image/png"/>
  <Override PartName="/ppt/media/image22.jpeg" ContentType="image/jpeg"/>
  <Override PartName="/ppt/media/image37.png" ContentType="image/png"/>
  <Override PartName="/ppt/media/image10.png" ContentType="image/pn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10693400" cy="75628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CE4AD1-EC7E-41E8-8F55-37A8161BA83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37D6558-6466-4B6A-A19A-A32AC67A0C0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4C23395-DBC2-4441-8FD1-030149A09E8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9C60708-1506-498A-8335-2D9D04964CF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B8427DEB-2F92-4367-80E0-060CE41DCE3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02080" y="2344320"/>
            <a:ext cx="9088920" cy="126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1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2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sldNum" idx="3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479E92BF-3946-4A5F-9CBC-5C2BA2D874F3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bg object 23"/>
          <p:cNvSpPr/>
          <p:nvPr/>
        </p:nvSpPr>
        <p:spPr>
          <a:xfrm>
            <a:off x="9499320" y="6757200"/>
            <a:ext cx="1192680" cy="103320"/>
          </a:xfrm>
          <a:custGeom>
            <a:avLst/>
            <a:gdLst>
              <a:gd name="textAreaLeft" fmla="*/ 0 w 1192680"/>
              <a:gd name="textAreaRight" fmla="*/ 1193040 w 119268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1193165" h="103504">
                <a:moveTo>
                  <a:pt x="94132" y="0"/>
                </a:moveTo>
                <a:lnTo>
                  <a:pt x="48018" y="0"/>
                </a:lnTo>
                <a:lnTo>
                  <a:pt x="0" y="25679"/>
                </a:lnTo>
                <a:lnTo>
                  <a:pt x="0" y="77482"/>
                </a:lnTo>
                <a:lnTo>
                  <a:pt x="48018" y="103162"/>
                </a:lnTo>
                <a:lnTo>
                  <a:pt x="94132" y="103162"/>
                </a:lnTo>
                <a:lnTo>
                  <a:pt x="32334" y="74168"/>
                </a:lnTo>
                <a:lnTo>
                  <a:pt x="32334" y="28524"/>
                </a:lnTo>
                <a:lnTo>
                  <a:pt x="94132" y="0"/>
                </a:lnTo>
                <a:close/>
              </a:path>
              <a:path w="1193165" h="103504">
                <a:moveTo>
                  <a:pt x="188264" y="0"/>
                </a:moveTo>
                <a:lnTo>
                  <a:pt x="142151" y="0"/>
                </a:lnTo>
                <a:lnTo>
                  <a:pt x="94132" y="25679"/>
                </a:lnTo>
                <a:lnTo>
                  <a:pt x="94132" y="77482"/>
                </a:lnTo>
                <a:lnTo>
                  <a:pt x="142151" y="103162"/>
                </a:lnTo>
                <a:lnTo>
                  <a:pt x="188264" y="103162"/>
                </a:lnTo>
                <a:lnTo>
                  <a:pt x="126466" y="74168"/>
                </a:lnTo>
                <a:lnTo>
                  <a:pt x="126466" y="28524"/>
                </a:lnTo>
                <a:lnTo>
                  <a:pt x="188264" y="0"/>
                </a:lnTo>
                <a:close/>
              </a:path>
              <a:path w="1193165" h="103504">
                <a:moveTo>
                  <a:pt x="287439" y="0"/>
                </a:moveTo>
                <a:lnTo>
                  <a:pt x="241325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25" y="103162"/>
                </a:lnTo>
                <a:lnTo>
                  <a:pt x="287439" y="103162"/>
                </a:lnTo>
                <a:lnTo>
                  <a:pt x="225640" y="74168"/>
                </a:lnTo>
                <a:lnTo>
                  <a:pt x="225640" y="28524"/>
                </a:lnTo>
                <a:lnTo>
                  <a:pt x="287439" y="0"/>
                </a:lnTo>
                <a:close/>
              </a:path>
              <a:path w="1193165" h="103504">
                <a:moveTo>
                  <a:pt x="381571" y="0"/>
                </a:moveTo>
                <a:lnTo>
                  <a:pt x="335457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57" y="103162"/>
                </a:lnTo>
                <a:lnTo>
                  <a:pt x="381571" y="103162"/>
                </a:lnTo>
                <a:lnTo>
                  <a:pt x="319773" y="74168"/>
                </a:lnTo>
                <a:lnTo>
                  <a:pt x="319773" y="28524"/>
                </a:lnTo>
                <a:lnTo>
                  <a:pt x="381571" y="0"/>
                </a:lnTo>
                <a:close/>
              </a:path>
              <a:path w="1193165" h="103504">
                <a:moveTo>
                  <a:pt x="475703" y="0"/>
                </a:moveTo>
                <a:lnTo>
                  <a:pt x="429590" y="0"/>
                </a:lnTo>
                <a:lnTo>
                  <a:pt x="381571" y="25679"/>
                </a:lnTo>
                <a:lnTo>
                  <a:pt x="381571" y="77482"/>
                </a:lnTo>
                <a:lnTo>
                  <a:pt x="429590" y="103162"/>
                </a:lnTo>
                <a:lnTo>
                  <a:pt x="475703" y="103162"/>
                </a:lnTo>
                <a:lnTo>
                  <a:pt x="413905" y="74168"/>
                </a:lnTo>
                <a:lnTo>
                  <a:pt x="413905" y="28524"/>
                </a:lnTo>
                <a:lnTo>
                  <a:pt x="475703" y="0"/>
                </a:lnTo>
                <a:close/>
              </a:path>
              <a:path w="1193165" h="103504">
                <a:moveTo>
                  <a:pt x="574890" y="0"/>
                </a:moveTo>
                <a:lnTo>
                  <a:pt x="528777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77" y="103162"/>
                </a:lnTo>
                <a:lnTo>
                  <a:pt x="574890" y="103162"/>
                </a:lnTo>
                <a:lnTo>
                  <a:pt x="513092" y="74168"/>
                </a:lnTo>
                <a:lnTo>
                  <a:pt x="513092" y="28524"/>
                </a:lnTo>
                <a:lnTo>
                  <a:pt x="574890" y="0"/>
                </a:lnTo>
                <a:close/>
              </a:path>
              <a:path w="1193165" h="103504">
                <a:moveTo>
                  <a:pt x="669023" y="0"/>
                </a:moveTo>
                <a:lnTo>
                  <a:pt x="622909" y="0"/>
                </a:lnTo>
                <a:lnTo>
                  <a:pt x="574890" y="25679"/>
                </a:lnTo>
                <a:lnTo>
                  <a:pt x="574890" y="77482"/>
                </a:lnTo>
                <a:lnTo>
                  <a:pt x="622909" y="103162"/>
                </a:lnTo>
                <a:lnTo>
                  <a:pt x="669023" y="103162"/>
                </a:lnTo>
                <a:lnTo>
                  <a:pt x="607225" y="74168"/>
                </a:lnTo>
                <a:lnTo>
                  <a:pt x="607225" y="28524"/>
                </a:lnTo>
                <a:lnTo>
                  <a:pt x="669023" y="0"/>
                </a:lnTo>
                <a:close/>
              </a:path>
              <a:path w="1193165" h="103504">
                <a:moveTo>
                  <a:pt x="763143" y="0"/>
                </a:moveTo>
                <a:lnTo>
                  <a:pt x="717029" y="0"/>
                </a:lnTo>
                <a:lnTo>
                  <a:pt x="669010" y="25679"/>
                </a:lnTo>
                <a:lnTo>
                  <a:pt x="669010" y="77482"/>
                </a:lnTo>
                <a:lnTo>
                  <a:pt x="717029" y="103162"/>
                </a:lnTo>
                <a:lnTo>
                  <a:pt x="763143" y="103162"/>
                </a:lnTo>
                <a:lnTo>
                  <a:pt x="701344" y="74168"/>
                </a:lnTo>
                <a:lnTo>
                  <a:pt x="701344" y="28524"/>
                </a:lnTo>
                <a:lnTo>
                  <a:pt x="763143" y="0"/>
                </a:lnTo>
                <a:close/>
              </a:path>
              <a:path w="1193165" h="103504">
                <a:moveTo>
                  <a:pt x="862330" y="0"/>
                </a:moveTo>
                <a:lnTo>
                  <a:pt x="816216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16" y="103162"/>
                </a:lnTo>
                <a:lnTo>
                  <a:pt x="862330" y="103162"/>
                </a:lnTo>
                <a:lnTo>
                  <a:pt x="800531" y="74168"/>
                </a:lnTo>
                <a:lnTo>
                  <a:pt x="800531" y="28524"/>
                </a:lnTo>
                <a:lnTo>
                  <a:pt x="862330" y="0"/>
                </a:lnTo>
                <a:close/>
              </a:path>
              <a:path w="1193165" h="103504">
                <a:moveTo>
                  <a:pt x="956462" y="0"/>
                </a:moveTo>
                <a:lnTo>
                  <a:pt x="910348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48" y="103162"/>
                </a:lnTo>
                <a:lnTo>
                  <a:pt x="956462" y="103162"/>
                </a:lnTo>
                <a:lnTo>
                  <a:pt x="894664" y="74168"/>
                </a:lnTo>
                <a:lnTo>
                  <a:pt x="894664" y="28524"/>
                </a:lnTo>
                <a:lnTo>
                  <a:pt x="956462" y="0"/>
                </a:lnTo>
                <a:close/>
              </a:path>
              <a:path w="1193165" h="103504">
                <a:moveTo>
                  <a:pt x="1050594" y="0"/>
                </a:moveTo>
                <a:lnTo>
                  <a:pt x="1004481" y="0"/>
                </a:lnTo>
                <a:lnTo>
                  <a:pt x="956462" y="25679"/>
                </a:lnTo>
                <a:lnTo>
                  <a:pt x="956462" y="77482"/>
                </a:lnTo>
                <a:lnTo>
                  <a:pt x="1004481" y="103162"/>
                </a:lnTo>
                <a:lnTo>
                  <a:pt x="1050594" y="103162"/>
                </a:lnTo>
                <a:lnTo>
                  <a:pt x="988796" y="74168"/>
                </a:lnTo>
                <a:lnTo>
                  <a:pt x="988796" y="28524"/>
                </a:lnTo>
                <a:lnTo>
                  <a:pt x="1050594" y="0"/>
                </a:lnTo>
                <a:close/>
              </a:path>
              <a:path w="1193165" h="103504">
                <a:moveTo>
                  <a:pt x="1149781" y="0"/>
                </a:moveTo>
                <a:lnTo>
                  <a:pt x="1103668" y="0"/>
                </a:lnTo>
                <a:lnTo>
                  <a:pt x="1055649" y="25679"/>
                </a:lnTo>
                <a:lnTo>
                  <a:pt x="1055649" y="77482"/>
                </a:lnTo>
                <a:lnTo>
                  <a:pt x="1103668" y="103162"/>
                </a:lnTo>
                <a:lnTo>
                  <a:pt x="1149781" y="103162"/>
                </a:lnTo>
                <a:lnTo>
                  <a:pt x="1087983" y="74168"/>
                </a:lnTo>
                <a:lnTo>
                  <a:pt x="1087983" y="28524"/>
                </a:lnTo>
                <a:lnTo>
                  <a:pt x="1149781" y="0"/>
                </a:lnTo>
                <a:close/>
              </a:path>
              <a:path w="1193165" h="103504">
                <a:moveTo>
                  <a:pt x="1192669" y="2743"/>
                </a:moveTo>
                <a:lnTo>
                  <a:pt x="1149769" y="25679"/>
                </a:lnTo>
                <a:lnTo>
                  <a:pt x="1149769" y="77482"/>
                </a:lnTo>
                <a:lnTo>
                  <a:pt x="1192669" y="100418"/>
                </a:lnTo>
                <a:lnTo>
                  <a:pt x="1192669" y="79121"/>
                </a:lnTo>
                <a:lnTo>
                  <a:pt x="1182103" y="74168"/>
                </a:lnTo>
                <a:lnTo>
                  <a:pt x="1182103" y="28524"/>
                </a:lnTo>
                <a:lnTo>
                  <a:pt x="1192669" y="23647"/>
                </a:lnTo>
                <a:lnTo>
                  <a:pt x="1192669" y="2743"/>
                </a:lnTo>
                <a:close/>
              </a:path>
            </a:pathLst>
          </a:custGeom>
          <a:solidFill>
            <a:srgbClr val="949a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bg object 24"/>
          <p:cNvSpPr/>
          <p:nvPr/>
        </p:nvSpPr>
        <p:spPr>
          <a:xfrm>
            <a:off x="7371000" y="6918480"/>
            <a:ext cx="3320640" cy="165240"/>
          </a:xfrm>
          <a:custGeom>
            <a:avLst/>
            <a:gdLst>
              <a:gd name="textAreaLeft" fmla="*/ 0 w 3320640"/>
              <a:gd name="textAreaRight" fmla="*/ 3321000 w 332064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3321050" h="165734">
                <a:moveTo>
                  <a:pt x="3321000" y="0"/>
                </a:move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bg object 25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43" y="309359"/>
                </a:moveTo>
                <a:lnTo>
                  <a:pt x="1043139" y="309359"/>
                </a:lnTo>
                <a:lnTo>
                  <a:pt x="676808" y="165354"/>
                </a:lnTo>
                <a:lnTo>
                  <a:pt x="0" y="165354"/>
                </a:lnTo>
                <a:lnTo>
                  <a:pt x="0" y="87744"/>
                </a:lnTo>
                <a:lnTo>
                  <a:pt x="223202" y="0"/>
                </a:lnTo>
                <a:lnTo>
                  <a:pt x="1613843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bg object 26"/>
          <p:cNvSpPr/>
          <p:nvPr/>
        </p:nvSpPr>
        <p:spPr>
          <a:xfrm>
            <a:off x="9078120" y="7000920"/>
            <a:ext cx="1613880" cy="309600"/>
          </a:xfrm>
          <a:custGeom>
            <a:avLst/>
            <a:gdLst>
              <a:gd name="textAreaLeft" fmla="*/ 0 w 1613880"/>
              <a:gd name="textAreaRight" fmla="*/ 1614240 w 16138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1614170" h="309879">
                <a:moveTo>
                  <a:pt x="1613837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4"/>
                </a:lnTo>
                <a:lnTo>
                  <a:pt x="676795" y="165354"/>
                </a:lnTo>
                <a:lnTo>
                  <a:pt x="1043127" y="309359"/>
                </a:lnTo>
                <a:lnTo>
                  <a:pt x="1613837" y="309359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bg object 27"/>
          <p:cNvSpPr/>
          <p:nvPr/>
        </p:nvSpPr>
        <p:spPr>
          <a:xfrm>
            <a:off x="7390800" y="675936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7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bg object 28"/>
          <p:cNvSpPr/>
          <p:nvPr/>
        </p:nvSpPr>
        <p:spPr>
          <a:xfrm>
            <a:off x="7371000" y="711576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bg object 29"/>
          <p:cNvSpPr/>
          <p:nvPr/>
        </p:nvSpPr>
        <p:spPr>
          <a:xfrm>
            <a:off x="84229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bg object 30"/>
          <p:cNvSpPr/>
          <p:nvPr/>
        </p:nvSpPr>
        <p:spPr>
          <a:xfrm>
            <a:off x="827244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bg object 31"/>
          <p:cNvSpPr/>
          <p:nvPr/>
        </p:nvSpPr>
        <p:spPr>
          <a:xfrm>
            <a:off x="81223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bg object 32"/>
          <p:cNvSpPr/>
          <p:nvPr/>
        </p:nvSpPr>
        <p:spPr>
          <a:xfrm>
            <a:off x="79722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bg object 33"/>
          <p:cNvSpPr/>
          <p:nvPr/>
        </p:nvSpPr>
        <p:spPr>
          <a:xfrm>
            <a:off x="78217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bg object 34"/>
          <p:cNvSpPr/>
          <p:nvPr/>
        </p:nvSpPr>
        <p:spPr>
          <a:xfrm>
            <a:off x="76716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bg object 35"/>
          <p:cNvSpPr/>
          <p:nvPr/>
        </p:nvSpPr>
        <p:spPr>
          <a:xfrm>
            <a:off x="752112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bg object 36"/>
          <p:cNvSpPr/>
          <p:nvPr/>
        </p:nvSpPr>
        <p:spPr>
          <a:xfrm>
            <a:off x="7371000" y="714636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919400" y="2151000"/>
            <a:ext cx="5051520" cy="180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4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5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7F1E2ED9-3904-4591-9A2C-495506F5AA3A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3460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507280" y="1739520"/>
            <a:ext cx="4651200" cy="4386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ftr" idx="7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dt" idx="8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" name="PlaceHolder 6"/>
          <p:cNvSpPr>
            <a:spLocks noGrp="1"/>
          </p:cNvSpPr>
          <p:nvPr>
            <p:ph type="sldNum" idx="9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14CE1BBA-3B5C-4C06-8415-4BD088E23E6B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g object 16" hidden="1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bg object 17" hidden="1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bg object 18" hidden="1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bg object 19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bg object 20" hidden="1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bg object 21" hidden="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bg object 22" hidden="1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bg object 16"/>
          <p:cNvSpPr/>
          <p:nvPr/>
        </p:nvSpPr>
        <p:spPr>
          <a:xfrm>
            <a:off x="4411080" y="4479840"/>
            <a:ext cx="1869840" cy="1872720"/>
          </a:xfrm>
          <a:custGeom>
            <a:avLst/>
            <a:gdLst>
              <a:gd name="textAreaLeft" fmla="*/ 0 w 1869840"/>
              <a:gd name="textAreaRight" fmla="*/ 1870200 w 1869840"/>
              <a:gd name="textAreaTop" fmla="*/ 0 h 1872720"/>
              <a:gd name="textAreaBottom" fmla="*/ 1873080 h 1872720"/>
            </a:gdLst>
            <a:ahLst/>
            <a:rect l="textAreaLeft" t="textAreaTop" r="textAreaRight" b="textAreaBottom"/>
            <a:pathLst>
              <a:path w="1870075" h="1873250">
                <a:moveTo>
                  <a:pt x="1869897" y="0"/>
                </a:moveTo>
                <a:lnTo>
                  <a:pt x="0" y="0"/>
                </a:lnTo>
                <a:lnTo>
                  <a:pt x="0" y="1872678"/>
                </a:lnTo>
                <a:lnTo>
                  <a:pt x="1869897" y="1872678"/>
                </a:lnTo>
                <a:lnTo>
                  <a:pt x="1869897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bg object 17"/>
          <p:cNvSpPr/>
          <p:nvPr/>
        </p:nvSpPr>
        <p:spPr>
          <a:xfrm>
            <a:off x="229320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4" h="151129">
                <a:moveTo>
                  <a:pt x="446316" y="0"/>
                </a:moveTo>
                <a:lnTo>
                  <a:pt x="292506" y="0"/>
                </a:lnTo>
                <a:lnTo>
                  <a:pt x="0" y="150533"/>
                </a:lnTo>
                <a:lnTo>
                  <a:pt x="153809" y="150533"/>
                </a:lnTo>
                <a:lnTo>
                  <a:pt x="446316" y="0"/>
                </a:lnTo>
                <a:close/>
              </a:path>
              <a:path w="906144" h="151129">
                <a:moveTo>
                  <a:pt x="671791" y="0"/>
                </a:moveTo>
                <a:lnTo>
                  <a:pt x="517982" y="0"/>
                </a:lnTo>
                <a:lnTo>
                  <a:pt x="225475" y="150533"/>
                </a:lnTo>
                <a:lnTo>
                  <a:pt x="379285" y="150533"/>
                </a:lnTo>
                <a:lnTo>
                  <a:pt x="671791" y="0"/>
                </a:lnTo>
                <a:close/>
              </a:path>
              <a:path w="906144" h="151129">
                <a:moveTo>
                  <a:pt x="905852" y="0"/>
                </a:moveTo>
                <a:lnTo>
                  <a:pt x="752043" y="0"/>
                </a:lnTo>
                <a:lnTo>
                  <a:pt x="459536" y="150533"/>
                </a:lnTo>
                <a:lnTo>
                  <a:pt x="613346" y="150533"/>
                </a:lnTo>
                <a:lnTo>
                  <a:pt x="905852" y="0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bg object 18"/>
          <p:cNvSpPr/>
          <p:nvPr/>
        </p:nvSpPr>
        <p:spPr>
          <a:xfrm>
            <a:off x="2978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bg object 19"/>
          <p:cNvSpPr/>
          <p:nvPr/>
        </p:nvSpPr>
        <p:spPr>
          <a:xfrm>
            <a:off x="321228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446316" y="0"/>
                </a:moveTo>
                <a:lnTo>
                  <a:pt x="153809" y="150533"/>
                </a:lnTo>
                <a:lnTo>
                  <a:pt x="0" y="150533"/>
                </a:lnTo>
                <a:lnTo>
                  <a:pt x="292506" y="0"/>
                </a:lnTo>
                <a:lnTo>
                  <a:pt x="446316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bg object 20"/>
          <p:cNvSpPr/>
          <p:nvPr/>
        </p:nvSpPr>
        <p:spPr>
          <a:xfrm>
            <a:off x="2284920" y="3499200"/>
            <a:ext cx="1388520" cy="183240"/>
          </a:xfrm>
          <a:custGeom>
            <a:avLst/>
            <a:gdLst>
              <a:gd name="textAreaLeft" fmla="*/ 0 w 1388520"/>
              <a:gd name="textAreaRight" fmla="*/ 1388880 w 138852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8745" h="183514">
                <a:moveTo>
                  <a:pt x="1388452" y="0"/>
                </a:moveTo>
                <a:lnTo>
                  <a:pt x="0" y="0"/>
                </a:lnTo>
                <a:lnTo>
                  <a:pt x="0" y="183197"/>
                </a:lnTo>
                <a:lnTo>
                  <a:pt x="1388452" y="183197"/>
                </a:lnTo>
                <a:lnTo>
                  <a:pt x="1388452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bg object 21"/>
          <p:cNvSpPr/>
          <p:nvPr/>
        </p:nvSpPr>
        <p:spPr>
          <a:xfrm>
            <a:off x="7493040" y="3515040"/>
            <a:ext cx="905760" cy="150840"/>
          </a:xfrm>
          <a:custGeom>
            <a:avLst/>
            <a:gdLst>
              <a:gd name="textAreaLeft" fmla="*/ 0 w 905760"/>
              <a:gd name="textAreaRight" fmla="*/ 906120 w 90576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906145" h="151129">
                <a:moveTo>
                  <a:pt x="446316" y="150533"/>
                </a:moveTo>
                <a:lnTo>
                  <a:pt x="153809" y="0"/>
                </a:lnTo>
                <a:lnTo>
                  <a:pt x="0" y="0"/>
                </a:lnTo>
                <a:lnTo>
                  <a:pt x="292506" y="150533"/>
                </a:lnTo>
                <a:lnTo>
                  <a:pt x="446316" y="150533"/>
                </a:lnTo>
                <a:close/>
              </a:path>
              <a:path w="906145" h="151129">
                <a:moveTo>
                  <a:pt x="680364" y="150533"/>
                </a:moveTo>
                <a:lnTo>
                  <a:pt x="387858" y="0"/>
                </a:lnTo>
                <a:lnTo>
                  <a:pt x="234048" y="0"/>
                </a:lnTo>
                <a:lnTo>
                  <a:pt x="526554" y="150533"/>
                </a:lnTo>
                <a:lnTo>
                  <a:pt x="680364" y="150533"/>
                </a:lnTo>
                <a:close/>
              </a:path>
              <a:path w="906145" h="151129">
                <a:moveTo>
                  <a:pt x="905840" y="150533"/>
                </a:moveTo>
                <a:lnTo>
                  <a:pt x="613333" y="0"/>
                </a:lnTo>
                <a:lnTo>
                  <a:pt x="459524" y="0"/>
                </a:lnTo>
                <a:lnTo>
                  <a:pt x="752030" y="150533"/>
                </a:lnTo>
                <a:lnTo>
                  <a:pt x="905840" y="150533"/>
                </a:lnTo>
                <a:close/>
              </a:path>
            </a:pathLst>
          </a:custGeom>
          <a:solidFill>
            <a:srgbClr val="516250">
              <a:alpha val="5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bg object 22"/>
          <p:cNvSpPr/>
          <p:nvPr/>
        </p:nvSpPr>
        <p:spPr>
          <a:xfrm>
            <a:off x="7267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bg object 23"/>
          <p:cNvSpPr/>
          <p:nvPr/>
        </p:nvSpPr>
        <p:spPr>
          <a:xfrm>
            <a:off x="7033320" y="3515040"/>
            <a:ext cx="446040" cy="150840"/>
          </a:xfrm>
          <a:custGeom>
            <a:avLst/>
            <a:gdLst>
              <a:gd name="textAreaLeft" fmla="*/ 0 w 446040"/>
              <a:gd name="textAreaRight" fmla="*/ 446400 w 446040"/>
              <a:gd name="textAreaTop" fmla="*/ 0 h 150840"/>
              <a:gd name="textAreaBottom" fmla="*/ 151200 h 150840"/>
            </a:gdLst>
            <a:ahLst/>
            <a:rect l="textAreaLeft" t="textAreaTop" r="textAreaRight" b="textAreaBottom"/>
            <a:pathLst>
              <a:path w="446404" h="151129">
                <a:moveTo>
                  <a:pt x="0" y="0"/>
                </a:moveTo>
                <a:lnTo>
                  <a:pt x="292506" y="150533"/>
                </a:lnTo>
                <a:lnTo>
                  <a:pt x="446316" y="150533"/>
                </a:lnTo>
                <a:lnTo>
                  <a:pt x="153809" y="0"/>
                </a:lnTo>
                <a:lnTo>
                  <a:pt x="0" y="0"/>
                </a:lnTo>
                <a:close/>
              </a:path>
            </a:pathLst>
          </a:custGeom>
          <a:noFill/>
          <a:ln w="842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bg object 24"/>
          <p:cNvSpPr/>
          <p:nvPr/>
        </p:nvSpPr>
        <p:spPr>
          <a:xfrm>
            <a:off x="7018920" y="3499200"/>
            <a:ext cx="1387080" cy="183240"/>
          </a:xfrm>
          <a:custGeom>
            <a:avLst/>
            <a:gdLst>
              <a:gd name="textAreaLeft" fmla="*/ 0 w 1387080"/>
              <a:gd name="textAreaRight" fmla="*/ 1387440 w 1387080"/>
              <a:gd name="textAreaTop" fmla="*/ 0 h 183240"/>
              <a:gd name="textAreaBottom" fmla="*/ 183600 h 183240"/>
            </a:gdLst>
            <a:ahLst/>
            <a:rect l="textAreaLeft" t="textAreaTop" r="textAreaRight" b="textAreaBottom"/>
            <a:pathLst>
              <a:path w="1387475" h="183514">
                <a:moveTo>
                  <a:pt x="1387411" y="0"/>
                </a:moveTo>
                <a:lnTo>
                  <a:pt x="0" y="0"/>
                </a:lnTo>
                <a:lnTo>
                  <a:pt x="0" y="183197"/>
                </a:lnTo>
                <a:lnTo>
                  <a:pt x="1387411" y="183197"/>
                </a:lnTo>
                <a:lnTo>
                  <a:pt x="1387411" y="0"/>
                </a:lnTo>
                <a:close/>
              </a:path>
            </a:pathLst>
          </a:custGeom>
          <a:solidFill>
            <a:srgbClr val="1d1d1b">
              <a:alpha val="28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bg object 25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bg object 26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bg object 27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bg object 28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bg object 29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bg object 30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bg object 31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bg object 32"/>
          <p:cNvSpPr/>
          <p:nvPr/>
        </p:nvSpPr>
        <p:spPr>
          <a:xfrm>
            <a:off x="8820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bg object 33"/>
          <p:cNvSpPr/>
          <p:nvPr/>
        </p:nvSpPr>
        <p:spPr>
          <a:xfrm>
            <a:off x="8928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3608908" y="114566"/>
                </a:moveTo>
                <a:lnTo>
                  <a:pt x="687819" y="114566"/>
                </a:lnTo>
                <a:lnTo>
                  <a:pt x="448729" y="0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bg object 34"/>
          <p:cNvSpPr/>
          <p:nvPr/>
        </p:nvSpPr>
        <p:spPr>
          <a:xfrm>
            <a:off x="0" y="631080"/>
            <a:ext cx="3603960" cy="601560"/>
          </a:xfrm>
          <a:custGeom>
            <a:avLst/>
            <a:gdLst>
              <a:gd name="textAreaLeft" fmla="*/ 0 w 3603960"/>
              <a:gd name="textAreaRight" fmla="*/ 3604320 w 360396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604260" h="601980">
                <a:moveTo>
                  <a:pt x="3603801" y="0"/>
                </a:moveTo>
                <a:lnTo>
                  <a:pt x="136320" y="0"/>
                </a:lnTo>
                <a:lnTo>
                  <a:pt x="0" y="70636"/>
                </a:lnTo>
              </a:path>
              <a:path w="3604260" h="601980">
                <a:moveTo>
                  <a:pt x="0" y="601484"/>
                </a:moveTo>
                <a:lnTo>
                  <a:pt x="546123" y="601484"/>
                </a:lnTo>
                <a:lnTo>
                  <a:pt x="1294814" y="233908"/>
                </a:lnTo>
                <a:lnTo>
                  <a:pt x="3151782" y="233908"/>
                </a:lnTo>
                <a:lnTo>
                  <a:pt x="3603801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bg object 35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bg object 36"/>
          <p:cNvSpPr/>
          <p:nvPr/>
        </p:nvSpPr>
        <p:spPr>
          <a:xfrm>
            <a:off x="3074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bg object 37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bg object 38"/>
          <p:cNvSpPr/>
          <p:nvPr/>
        </p:nvSpPr>
        <p:spPr>
          <a:xfrm>
            <a:off x="2946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bg object 39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bg object 40"/>
          <p:cNvSpPr/>
          <p:nvPr/>
        </p:nvSpPr>
        <p:spPr>
          <a:xfrm>
            <a:off x="281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bg object 41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bg object 42"/>
          <p:cNvSpPr/>
          <p:nvPr/>
        </p:nvSpPr>
        <p:spPr>
          <a:xfrm>
            <a:off x="2691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bg object 43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bg object 44"/>
          <p:cNvSpPr/>
          <p:nvPr/>
        </p:nvSpPr>
        <p:spPr>
          <a:xfrm>
            <a:off x="256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bg object 45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bg object 46"/>
          <p:cNvSpPr/>
          <p:nvPr/>
        </p:nvSpPr>
        <p:spPr>
          <a:xfrm>
            <a:off x="24361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bg object 47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bg object 48"/>
          <p:cNvSpPr/>
          <p:nvPr/>
        </p:nvSpPr>
        <p:spPr>
          <a:xfrm>
            <a:off x="23083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bg object 49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bg object 50"/>
          <p:cNvSpPr/>
          <p:nvPr/>
        </p:nvSpPr>
        <p:spPr>
          <a:xfrm>
            <a:off x="21808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bg object 51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bg object 52"/>
          <p:cNvSpPr/>
          <p:nvPr/>
        </p:nvSpPr>
        <p:spPr>
          <a:xfrm>
            <a:off x="20530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bg object 53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bg object 54"/>
          <p:cNvSpPr/>
          <p:nvPr/>
        </p:nvSpPr>
        <p:spPr>
          <a:xfrm>
            <a:off x="19256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bg object 55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bg object 56"/>
          <p:cNvSpPr/>
          <p:nvPr/>
        </p:nvSpPr>
        <p:spPr>
          <a:xfrm>
            <a:off x="17978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bg object 57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bg object 58"/>
          <p:cNvSpPr/>
          <p:nvPr/>
        </p:nvSpPr>
        <p:spPr>
          <a:xfrm>
            <a:off x="16704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bg object 59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bg object 60"/>
          <p:cNvSpPr/>
          <p:nvPr/>
        </p:nvSpPr>
        <p:spPr>
          <a:xfrm>
            <a:off x="15426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bg object 61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bg object 62"/>
          <p:cNvSpPr/>
          <p:nvPr/>
        </p:nvSpPr>
        <p:spPr>
          <a:xfrm>
            <a:off x="1415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bg object 63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bg object 64"/>
          <p:cNvSpPr/>
          <p:nvPr/>
        </p:nvSpPr>
        <p:spPr>
          <a:xfrm>
            <a:off x="12873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30" h="219709">
                <a:moveTo>
                  <a:pt x="23736" y="219455"/>
                </a:moveTo>
                <a:lnTo>
                  <a:pt x="0" y="219455"/>
                </a:lnTo>
                <a:lnTo>
                  <a:pt x="0" y="0"/>
                </a:lnTo>
                <a:lnTo>
                  <a:pt x="23736" y="0"/>
                </a:lnTo>
                <a:lnTo>
                  <a:pt x="23736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bg object 65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bg object 66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bg object 67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bg object 68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bg object 69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bg object 70"/>
          <p:cNvSpPr/>
          <p:nvPr/>
        </p:nvSpPr>
        <p:spPr>
          <a:xfrm>
            <a:off x="2201760" y="234360"/>
            <a:ext cx="1284120" cy="360"/>
          </a:xfrm>
          <a:custGeom>
            <a:avLst/>
            <a:gdLst>
              <a:gd name="textAreaLeft" fmla="*/ 0 w 1284120"/>
              <a:gd name="textAreaRight" fmla="*/ 1284480 w 12841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284604" h="0">
                <a:moveTo>
                  <a:pt x="0" y="0"/>
                </a:moveTo>
                <a:lnTo>
                  <a:pt x="1284013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bg object 71"/>
          <p:cNvSpPr/>
          <p:nvPr/>
        </p:nvSpPr>
        <p:spPr>
          <a:xfrm>
            <a:off x="0" y="0"/>
            <a:ext cx="4482720" cy="1454400"/>
          </a:xfrm>
          <a:custGeom>
            <a:avLst/>
            <a:gdLst>
              <a:gd name="textAreaLeft" fmla="*/ 0 w 4482720"/>
              <a:gd name="textAreaRight" fmla="*/ 4483080 w 448272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83100" h="1454785">
                <a:moveTo>
                  <a:pt x="4483086" y="0"/>
                </a:moveTo>
                <a:lnTo>
                  <a:pt x="4483086" y="349780"/>
                </a:lnTo>
                <a:lnTo>
                  <a:pt x="2311182" y="1454451"/>
                </a:lnTo>
                <a:lnTo>
                  <a:pt x="0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bg object 72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bg object 73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bg object 74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bg object 75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bg object 76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bg object 77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bg object 78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bg object 79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bg object 80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bg object 81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bg object 82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bg object 83"/>
          <p:cNvSpPr/>
          <p:nvPr/>
        </p:nvSpPr>
        <p:spPr>
          <a:xfrm>
            <a:off x="95727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bg object 84"/>
          <p:cNvSpPr/>
          <p:nvPr/>
        </p:nvSpPr>
        <p:spPr>
          <a:xfrm>
            <a:off x="7033320" y="354240"/>
            <a:ext cx="3609000" cy="114480"/>
          </a:xfrm>
          <a:custGeom>
            <a:avLst/>
            <a:gdLst>
              <a:gd name="textAreaLeft" fmla="*/ 0 w 3609000"/>
              <a:gd name="textAreaRight" fmla="*/ 3609360 w 3609000"/>
              <a:gd name="textAreaTop" fmla="*/ 0 h 114480"/>
              <a:gd name="textAreaBottom" fmla="*/ 114840 h 114480"/>
            </a:gdLst>
            <a:ahLst/>
            <a:rect l="textAreaLeft" t="textAreaTop" r="textAreaRight" b="textAreaBottom"/>
            <a:pathLst>
              <a:path w="3609340" h="114934">
                <a:moveTo>
                  <a:pt x="0" y="114566"/>
                </a:moveTo>
                <a:lnTo>
                  <a:pt x="2921088" y="114566"/>
                </a:lnTo>
                <a:lnTo>
                  <a:pt x="3160179" y="0"/>
                </a:lnTo>
                <a:lnTo>
                  <a:pt x="3608908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bg object 85"/>
          <p:cNvSpPr/>
          <p:nvPr/>
        </p:nvSpPr>
        <p:spPr>
          <a:xfrm>
            <a:off x="7127640" y="631080"/>
            <a:ext cx="3564000" cy="601560"/>
          </a:xfrm>
          <a:custGeom>
            <a:avLst/>
            <a:gdLst>
              <a:gd name="textAreaLeft" fmla="*/ 0 w 3564000"/>
              <a:gd name="textAreaRight" fmla="*/ 3564360 w 3564000"/>
              <a:gd name="textAreaTop" fmla="*/ 0 h 601560"/>
              <a:gd name="textAreaBottom" fmla="*/ 601920 h 601560"/>
            </a:gdLst>
            <a:ahLst/>
            <a:rect l="textAreaLeft" t="textAreaTop" r="textAreaRight" b="textAreaBottom"/>
            <a:pathLst>
              <a:path w="3564254" h="601980">
                <a:moveTo>
                  <a:pt x="0" y="0"/>
                </a:moveTo>
                <a:lnTo>
                  <a:pt x="3467480" y="0"/>
                </a:lnTo>
                <a:lnTo>
                  <a:pt x="3564235" y="50135"/>
                </a:lnTo>
              </a:path>
              <a:path w="3564254" h="601980">
                <a:moveTo>
                  <a:pt x="3564235" y="601484"/>
                </a:moveTo>
                <a:lnTo>
                  <a:pt x="3057677" y="601484"/>
                </a:lnTo>
                <a:lnTo>
                  <a:pt x="2308987" y="233908"/>
                </a:lnTo>
                <a:lnTo>
                  <a:pt x="452018" y="233908"/>
                </a:ln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bg object 86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bg object 87"/>
          <p:cNvSpPr/>
          <p:nvPr/>
        </p:nvSpPr>
        <p:spPr>
          <a:xfrm>
            <a:off x="7633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bg object 88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bg object 89"/>
          <p:cNvSpPr/>
          <p:nvPr/>
        </p:nvSpPr>
        <p:spPr>
          <a:xfrm>
            <a:off x="7761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bg object 90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bg object 91"/>
          <p:cNvSpPr/>
          <p:nvPr/>
        </p:nvSpPr>
        <p:spPr>
          <a:xfrm>
            <a:off x="7888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bg object 92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bg object 93"/>
          <p:cNvSpPr/>
          <p:nvPr/>
        </p:nvSpPr>
        <p:spPr>
          <a:xfrm>
            <a:off x="8016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bg object 94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bg object 95"/>
          <p:cNvSpPr/>
          <p:nvPr/>
        </p:nvSpPr>
        <p:spPr>
          <a:xfrm>
            <a:off x="81439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bg object 96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bg object 97"/>
          <p:cNvSpPr/>
          <p:nvPr/>
        </p:nvSpPr>
        <p:spPr>
          <a:xfrm>
            <a:off x="827172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bg object 98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bg object 99"/>
          <p:cNvSpPr/>
          <p:nvPr/>
        </p:nvSpPr>
        <p:spPr>
          <a:xfrm>
            <a:off x="83991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bg object 100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bg object 101"/>
          <p:cNvSpPr/>
          <p:nvPr/>
        </p:nvSpPr>
        <p:spPr>
          <a:xfrm>
            <a:off x="85269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bg object 102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bg object 103"/>
          <p:cNvSpPr/>
          <p:nvPr/>
        </p:nvSpPr>
        <p:spPr>
          <a:xfrm>
            <a:off x="865476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bg object 104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bg object 105"/>
          <p:cNvSpPr/>
          <p:nvPr/>
        </p:nvSpPr>
        <p:spPr>
          <a:xfrm>
            <a:off x="87822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bg object 106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bg object 107"/>
          <p:cNvSpPr/>
          <p:nvPr/>
        </p:nvSpPr>
        <p:spPr>
          <a:xfrm>
            <a:off x="891000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bg object 108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bg object 109"/>
          <p:cNvSpPr/>
          <p:nvPr/>
        </p:nvSpPr>
        <p:spPr>
          <a:xfrm>
            <a:off x="90374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bg object 110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bg object 111"/>
          <p:cNvSpPr/>
          <p:nvPr/>
        </p:nvSpPr>
        <p:spPr>
          <a:xfrm>
            <a:off x="916524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bg object 112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bg object 113"/>
          <p:cNvSpPr/>
          <p:nvPr/>
        </p:nvSpPr>
        <p:spPr>
          <a:xfrm>
            <a:off x="92926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bg object 114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23736" y="0"/>
                </a:moveTo>
                <a:lnTo>
                  <a:pt x="0" y="0"/>
                </a:lnTo>
                <a:lnTo>
                  <a:pt x="0" y="219455"/>
                </a:lnTo>
                <a:lnTo>
                  <a:pt x="23736" y="219455"/>
                </a:lnTo>
                <a:lnTo>
                  <a:pt x="23736" y="0"/>
                </a:lnTo>
                <a:close/>
              </a:path>
            </a:pathLst>
          </a:custGeom>
          <a:solidFill>
            <a:srgbClr val="d1d0ca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bg object 115"/>
          <p:cNvSpPr/>
          <p:nvPr/>
        </p:nvSpPr>
        <p:spPr>
          <a:xfrm>
            <a:off x="9420480" y="639360"/>
            <a:ext cx="23760" cy="219240"/>
          </a:xfrm>
          <a:custGeom>
            <a:avLst/>
            <a:gdLst>
              <a:gd name="textAreaLeft" fmla="*/ 0 w 23760"/>
              <a:gd name="textAreaRight" fmla="*/ 24120 w 23760"/>
              <a:gd name="textAreaTop" fmla="*/ 0 h 219240"/>
              <a:gd name="textAreaBottom" fmla="*/ 219600 h 219240"/>
            </a:gdLst>
            <a:ahLst/>
            <a:rect l="textAreaLeft" t="textAreaTop" r="textAreaRight" b="textAreaBottom"/>
            <a:pathLst>
              <a:path w="24129" h="219709">
                <a:moveTo>
                  <a:pt x="0" y="219455"/>
                </a:moveTo>
                <a:lnTo>
                  <a:pt x="23736" y="219455"/>
                </a:lnTo>
                <a:lnTo>
                  <a:pt x="23736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bg object 116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bg object 117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bg object 118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bg object 119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bg object 120"/>
          <p:cNvSpPr/>
          <p:nvPr/>
        </p:nvSpPr>
        <p:spPr>
          <a:xfrm>
            <a:off x="916272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bg object 121"/>
          <p:cNvSpPr/>
          <p:nvPr/>
        </p:nvSpPr>
        <p:spPr>
          <a:xfrm>
            <a:off x="6248520" y="0"/>
            <a:ext cx="4443480" cy="1454400"/>
          </a:xfrm>
          <a:custGeom>
            <a:avLst/>
            <a:gdLst>
              <a:gd name="textAreaLeft" fmla="*/ 0 w 4443480"/>
              <a:gd name="textAreaRight" fmla="*/ 4443840 w 4443480"/>
              <a:gd name="textAreaTop" fmla="*/ 0 h 1454400"/>
              <a:gd name="textAreaBottom" fmla="*/ 1454760 h 1454400"/>
            </a:gdLst>
            <a:ahLst/>
            <a:rect l="textAreaLeft" t="textAreaTop" r="textAreaRight" b="textAreaBottom"/>
            <a:pathLst>
              <a:path w="4443730" h="1454785">
                <a:moveTo>
                  <a:pt x="0" y="0"/>
                </a:moveTo>
                <a:lnTo>
                  <a:pt x="0" y="349780"/>
                </a:lnTo>
                <a:lnTo>
                  <a:pt x="2171890" y="1454451"/>
                </a:lnTo>
                <a:lnTo>
                  <a:pt x="4443511" y="1454451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bg object 122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bg object 123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bg object 124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bg object 125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bg object 126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bg object 127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bg object 128"/>
          <p:cNvSpPr/>
          <p:nvPr/>
        </p:nvSpPr>
        <p:spPr>
          <a:xfrm>
            <a:off x="35132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bg object 129"/>
          <p:cNvSpPr/>
          <p:nvPr/>
        </p:nvSpPr>
        <p:spPr>
          <a:xfrm>
            <a:off x="35953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bg object 130"/>
          <p:cNvSpPr/>
          <p:nvPr/>
        </p:nvSpPr>
        <p:spPr>
          <a:xfrm>
            <a:off x="367704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bg object 131"/>
          <p:cNvSpPr/>
          <p:nvPr/>
        </p:nvSpPr>
        <p:spPr>
          <a:xfrm>
            <a:off x="37591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bg object 132"/>
          <p:cNvSpPr/>
          <p:nvPr/>
        </p:nvSpPr>
        <p:spPr>
          <a:xfrm>
            <a:off x="38412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bg object 133"/>
          <p:cNvSpPr/>
          <p:nvPr/>
        </p:nvSpPr>
        <p:spPr>
          <a:xfrm>
            <a:off x="392292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bg object 134"/>
          <p:cNvSpPr/>
          <p:nvPr/>
        </p:nvSpPr>
        <p:spPr>
          <a:xfrm>
            <a:off x="40050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bg object 135"/>
          <p:cNvSpPr/>
          <p:nvPr/>
        </p:nvSpPr>
        <p:spPr>
          <a:xfrm>
            <a:off x="40870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bg object 136"/>
          <p:cNvSpPr/>
          <p:nvPr/>
        </p:nvSpPr>
        <p:spPr>
          <a:xfrm>
            <a:off x="416880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bg object 137"/>
          <p:cNvSpPr/>
          <p:nvPr/>
        </p:nvSpPr>
        <p:spPr>
          <a:xfrm>
            <a:off x="425088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bg object 138"/>
          <p:cNvSpPr/>
          <p:nvPr/>
        </p:nvSpPr>
        <p:spPr>
          <a:xfrm>
            <a:off x="4332960" y="234360"/>
            <a:ext cx="54720" cy="360"/>
          </a:xfrm>
          <a:custGeom>
            <a:avLst/>
            <a:gdLst>
              <a:gd name="textAreaLeft" fmla="*/ 0 w 54720"/>
              <a:gd name="textAreaRight" fmla="*/ 55080 w 5472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55245" h="0">
                <a:moveTo>
                  <a:pt x="0" y="0"/>
                </a:moveTo>
                <a:lnTo>
                  <a:pt x="54635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bg object 139"/>
          <p:cNvSpPr/>
          <p:nvPr/>
        </p:nvSpPr>
        <p:spPr>
          <a:xfrm>
            <a:off x="6344280" y="234360"/>
            <a:ext cx="2185200" cy="360"/>
          </a:xfrm>
          <a:custGeom>
            <a:avLst/>
            <a:gdLst>
              <a:gd name="textAreaLeft" fmla="*/ 0 w 2185200"/>
              <a:gd name="textAreaRight" fmla="*/ 2185560 w 2185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185670" h="0">
                <a:moveTo>
                  <a:pt x="0" y="0"/>
                </a:moveTo>
                <a:lnTo>
                  <a:pt x="2185556" y="0"/>
                </a:lnTo>
              </a:path>
            </a:pathLst>
          </a:custGeom>
          <a:noFill/>
          <a:ln w="22631">
            <a:solidFill>
              <a:srgbClr val="516250"/>
            </a:solidFill>
            <a:prstDash val="sysDash"/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bg object 140"/>
          <p:cNvSpPr/>
          <p:nvPr/>
        </p:nvSpPr>
        <p:spPr>
          <a:xfrm>
            <a:off x="0" y="0"/>
            <a:ext cx="10691640" cy="7345800"/>
          </a:xfrm>
          <a:custGeom>
            <a:avLst/>
            <a:gdLst>
              <a:gd name="textAreaLeft" fmla="*/ 0 w 10691640"/>
              <a:gd name="textAreaRight" fmla="*/ 10692000 w 10691640"/>
              <a:gd name="textAreaTop" fmla="*/ 0 h 7345800"/>
              <a:gd name="textAreaBottom" fmla="*/ 7346160 h 7345800"/>
            </a:gdLst>
            <a:ahLst/>
            <a:rect l="textAreaLeft" t="textAreaTop" r="textAreaRight" b="textAreaBottom"/>
            <a:pathLst>
              <a:path w="10692130" h="7346315">
                <a:moveTo>
                  <a:pt x="10692003" y="0"/>
                </a:moveTo>
                <a:lnTo>
                  <a:pt x="0" y="0"/>
                </a:lnTo>
                <a:lnTo>
                  <a:pt x="0" y="7346162"/>
                </a:lnTo>
                <a:lnTo>
                  <a:pt x="10692003" y="734616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d1d1b">
              <a:alpha val="36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5" name="bg object 141"/>
          <p:cNvSpPr/>
          <p:nvPr/>
        </p:nvSpPr>
        <p:spPr>
          <a:xfrm>
            <a:off x="10317240" y="1676520"/>
            <a:ext cx="374760" cy="1642320"/>
          </a:xfrm>
          <a:custGeom>
            <a:avLst/>
            <a:gdLst>
              <a:gd name="textAreaLeft" fmla="*/ 0 w 374760"/>
              <a:gd name="textAreaRight" fmla="*/ 375120 w 374760"/>
              <a:gd name="textAreaTop" fmla="*/ 0 h 1642320"/>
              <a:gd name="textAreaBottom" fmla="*/ 1642680 h 1642320"/>
            </a:gdLst>
            <a:ahLst/>
            <a:rect l="textAreaLeft" t="textAreaTop" r="textAreaRight" b="textAreaBottom"/>
            <a:pathLst>
              <a:path w="375284" h="1642745">
                <a:moveTo>
                  <a:pt x="0" y="1635899"/>
                </a:moveTo>
                <a:lnTo>
                  <a:pt x="0" y="444893"/>
                </a:lnTo>
                <a:lnTo>
                  <a:pt x="216738" y="0"/>
                </a:lnTo>
                <a:lnTo>
                  <a:pt x="374735" y="4789"/>
                </a:lnTo>
              </a:path>
              <a:path w="375284" h="1642745">
                <a:moveTo>
                  <a:pt x="374735" y="1642472"/>
                </a:moveTo>
                <a:lnTo>
                  <a:pt x="0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bg object 142"/>
          <p:cNvSpPr/>
          <p:nvPr/>
        </p:nvSpPr>
        <p:spPr>
          <a:xfrm>
            <a:off x="10317240" y="3405960"/>
            <a:ext cx="374760" cy="1281240"/>
          </a:xfrm>
          <a:custGeom>
            <a:avLst/>
            <a:gdLst>
              <a:gd name="textAreaLeft" fmla="*/ 0 w 374760"/>
              <a:gd name="textAreaRight" fmla="*/ 375120 w 37476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75284" h="1281429">
                <a:moveTo>
                  <a:pt x="0" y="1281391"/>
                </a:moveTo>
                <a:lnTo>
                  <a:pt x="0" y="662051"/>
                </a:lnTo>
                <a:lnTo>
                  <a:pt x="0" y="0"/>
                </a:lnTo>
                <a:lnTo>
                  <a:pt x="374735" y="0"/>
                </a:lnTo>
              </a:path>
              <a:path w="375284" h="1281429">
                <a:moveTo>
                  <a:pt x="374735" y="1281391"/>
                </a:moveTo>
                <a:lnTo>
                  <a:pt x="0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bg object 143"/>
          <p:cNvSpPr/>
          <p:nvPr/>
        </p:nvSpPr>
        <p:spPr>
          <a:xfrm>
            <a:off x="10317240" y="4763160"/>
            <a:ext cx="374760" cy="2520000"/>
          </a:xfrm>
          <a:custGeom>
            <a:avLst/>
            <a:gdLst>
              <a:gd name="textAreaLeft" fmla="*/ 0 w 374760"/>
              <a:gd name="textAreaRight" fmla="*/ 375120 w 37476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75284" h="2520314">
                <a:moveTo>
                  <a:pt x="0" y="0"/>
                </a:moveTo>
                <a:lnTo>
                  <a:pt x="0" y="2075306"/>
                </a:lnTo>
                <a:lnTo>
                  <a:pt x="216738" y="2520200"/>
                </a:lnTo>
                <a:lnTo>
                  <a:pt x="374735" y="2520200"/>
                </a:lnTo>
              </a:path>
              <a:path w="375284" h="2520314">
                <a:moveTo>
                  <a:pt x="374735" y="0"/>
                </a:moveTo>
                <a:lnTo>
                  <a:pt x="0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bg object 144"/>
          <p:cNvSpPr/>
          <p:nvPr/>
        </p:nvSpPr>
        <p:spPr>
          <a:xfrm>
            <a:off x="10290240" y="1621080"/>
            <a:ext cx="401760" cy="5724000"/>
          </a:xfrm>
          <a:custGeom>
            <a:avLst/>
            <a:gdLst>
              <a:gd name="textAreaLeft" fmla="*/ 0 w 401760"/>
              <a:gd name="textAreaRight" fmla="*/ 402120 w 401760"/>
              <a:gd name="textAreaTop" fmla="*/ 0 h 5724000"/>
              <a:gd name="textAreaBottom" fmla="*/ 5724360 h 5724000"/>
            </a:gdLst>
            <a:ahLst/>
            <a:rect l="textAreaLeft" t="textAreaTop" r="textAreaRight" b="textAreaBottom"/>
            <a:pathLst>
              <a:path w="401954" h="5724525">
                <a:moveTo>
                  <a:pt x="0" y="5724144"/>
                </a:moveTo>
                <a:lnTo>
                  <a:pt x="0" y="0"/>
                </a:lnTo>
                <a:lnTo>
                  <a:pt x="401815" y="0"/>
                </a:lnTo>
                <a:lnTo>
                  <a:pt x="401815" y="5724144"/>
                </a:lnTo>
                <a:lnTo>
                  <a:pt x="0" y="5724144"/>
                </a:lnTo>
                <a:close/>
              </a:path>
            </a:pathLst>
          </a:custGeom>
          <a:solidFill>
            <a:srgbClr val="1d1d1b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9" name="bg object 145"/>
          <p:cNvSpPr/>
          <p:nvPr/>
        </p:nvSpPr>
        <p:spPr>
          <a:xfrm>
            <a:off x="4545360" y="6701040"/>
            <a:ext cx="1537560" cy="96120"/>
          </a:xfrm>
          <a:custGeom>
            <a:avLst/>
            <a:gdLst>
              <a:gd name="textAreaLeft" fmla="*/ 0 w 1537560"/>
              <a:gd name="textAreaRight" fmla="*/ 1537920 w 1537560"/>
              <a:gd name="textAreaTop" fmla="*/ 0 h 96120"/>
              <a:gd name="textAreaBottom" fmla="*/ 96480 h 96120"/>
            </a:gdLst>
            <a:ahLst/>
            <a:rect l="textAreaLeft" t="textAreaTop" r="textAreaRight" b="textAreaBottom"/>
            <a:pathLst>
              <a:path w="1537970" h="96520">
                <a:moveTo>
                  <a:pt x="1486115" y="0"/>
                </a:moveTo>
                <a:lnTo>
                  <a:pt x="1537462" y="22821"/>
                </a:lnTo>
                <a:lnTo>
                  <a:pt x="1537462" y="70358"/>
                </a:lnTo>
                <a:lnTo>
                  <a:pt x="1484757" y="96494"/>
                </a:lnTo>
                <a:lnTo>
                  <a:pt x="768730" y="96494"/>
                </a:lnTo>
                <a:lnTo>
                  <a:pt x="52704" y="96494"/>
                </a:lnTo>
                <a:lnTo>
                  <a:pt x="0" y="70358"/>
                </a:lnTo>
                <a:lnTo>
                  <a:pt x="0" y="22821"/>
                </a:lnTo>
                <a:lnTo>
                  <a:pt x="51346" y="0"/>
                </a:lnTo>
                <a:lnTo>
                  <a:pt x="1486115" y="0"/>
                </a:lnTo>
                <a:close/>
              </a:path>
            </a:pathLst>
          </a:custGeom>
          <a:noFill/>
          <a:ln w="12700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bg object 146"/>
          <p:cNvSpPr/>
          <p:nvPr/>
        </p:nvSpPr>
        <p:spPr>
          <a:xfrm>
            <a:off x="3207240" y="6694560"/>
            <a:ext cx="4307400" cy="103320"/>
          </a:xfrm>
          <a:custGeom>
            <a:avLst/>
            <a:gdLst>
              <a:gd name="textAreaLeft" fmla="*/ 0 w 4307400"/>
              <a:gd name="textAreaRight" fmla="*/ 4307760 w 4307400"/>
              <a:gd name="textAreaTop" fmla="*/ 0 h 103320"/>
              <a:gd name="textAreaBottom" fmla="*/ 103680 h 103320"/>
            </a:gdLst>
            <a:ahLst/>
            <a:rect l="textAreaLeft" t="textAreaTop" r="textAreaRight" b="textAreaBottom"/>
            <a:pathLst>
              <a:path w="4307840" h="103504">
                <a:moveTo>
                  <a:pt x="94119" y="0"/>
                </a:moveTo>
                <a:lnTo>
                  <a:pt x="48006" y="0"/>
                </a:lnTo>
                <a:lnTo>
                  <a:pt x="0" y="25679"/>
                </a:lnTo>
                <a:lnTo>
                  <a:pt x="0" y="77482"/>
                </a:lnTo>
                <a:lnTo>
                  <a:pt x="48006" y="103162"/>
                </a:lnTo>
                <a:lnTo>
                  <a:pt x="94119" y="103162"/>
                </a:lnTo>
                <a:lnTo>
                  <a:pt x="32321" y="74168"/>
                </a:lnTo>
                <a:lnTo>
                  <a:pt x="32321" y="28524"/>
                </a:lnTo>
                <a:lnTo>
                  <a:pt x="94119" y="0"/>
                </a:lnTo>
                <a:close/>
              </a:path>
              <a:path w="4307840" h="103504">
                <a:moveTo>
                  <a:pt x="193294" y="0"/>
                </a:moveTo>
                <a:lnTo>
                  <a:pt x="147180" y="0"/>
                </a:lnTo>
                <a:lnTo>
                  <a:pt x="99174" y="25679"/>
                </a:lnTo>
                <a:lnTo>
                  <a:pt x="99174" y="77482"/>
                </a:lnTo>
                <a:lnTo>
                  <a:pt x="147180" y="103162"/>
                </a:lnTo>
                <a:lnTo>
                  <a:pt x="193294" y="103162"/>
                </a:lnTo>
                <a:lnTo>
                  <a:pt x="131495" y="74168"/>
                </a:lnTo>
                <a:lnTo>
                  <a:pt x="131495" y="28524"/>
                </a:lnTo>
                <a:lnTo>
                  <a:pt x="193294" y="0"/>
                </a:lnTo>
                <a:close/>
              </a:path>
              <a:path w="4307840" h="103504">
                <a:moveTo>
                  <a:pt x="287426" y="0"/>
                </a:moveTo>
                <a:lnTo>
                  <a:pt x="241312" y="0"/>
                </a:lnTo>
                <a:lnTo>
                  <a:pt x="193306" y="25679"/>
                </a:lnTo>
                <a:lnTo>
                  <a:pt x="193306" y="77482"/>
                </a:lnTo>
                <a:lnTo>
                  <a:pt x="241312" y="103162"/>
                </a:lnTo>
                <a:lnTo>
                  <a:pt x="287426" y="103162"/>
                </a:lnTo>
                <a:lnTo>
                  <a:pt x="225628" y="74168"/>
                </a:lnTo>
                <a:lnTo>
                  <a:pt x="225628" y="28524"/>
                </a:lnTo>
                <a:lnTo>
                  <a:pt x="287426" y="0"/>
                </a:lnTo>
                <a:close/>
              </a:path>
              <a:path w="4307840" h="103504">
                <a:moveTo>
                  <a:pt x="381558" y="0"/>
                </a:moveTo>
                <a:lnTo>
                  <a:pt x="335445" y="0"/>
                </a:lnTo>
                <a:lnTo>
                  <a:pt x="287439" y="25679"/>
                </a:lnTo>
                <a:lnTo>
                  <a:pt x="287439" y="77482"/>
                </a:lnTo>
                <a:lnTo>
                  <a:pt x="335445" y="103162"/>
                </a:lnTo>
                <a:lnTo>
                  <a:pt x="381558" y="103162"/>
                </a:lnTo>
                <a:lnTo>
                  <a:pt x="319760" y="74168"/>
                </a:lnTo>
                <a:lnTo>
                  <a:pt x="319760" y="28524"/>
                </a:lnTo>
                <a:lnTo>
                  <a:pt x="381558" y="0"/>
                </a:lnTo>
                <a:close/>
              </a:path>
              <a:path w="4307840" h="103504">
                <a:moveTo>
                  <a:pt x="480745" y="0"/>
                </a:moveTo>
                <a:lnTo>
                  <a:pt x="434632" y="0"/>
                </a:lnTo>
                <a:lnTo>
                  <a:pt x="386626" y="25679"/>
                </a:lnTo>
                <a:lnTo>
                  <a:pt x="386626" y="77482"/>
                </a:lnTo>
                <a:lnTo>
                  <a:pt x="434632" y="103162"/>
                </a:lnTo>
                <a:lnTo>
                  <a:pt x="480745" y="103162"/>
                </a:lnTo>
                <a:lnTo>
                  <a:pt x="418947" y="74168"/>
                </a:lnTo>
                <a:lnTo>
                  <a:pt x="418947" y="28524"/>
                </a:lnTo>
                <a:lnTo>
                  <a:pt x="480745" y="0"/>
                </a:lnTo>
                <a:close/>
              </a:path>
              <a:path w="4307840" h="103504">
                <a:moveTo>
                  <a:pt x="574878" y="0"/>
                </a:moveTo>
                <a:lnTo>
                  <a:pt x="528764" y="0"/>
                </a:lnTo>
                <a:lnTo>
                  <a:pt x="480758" y="25679"/>
                </a:lnTo>
                <a:lnTo>
                  <a:pt x="480758" y="77482"/>
                </a:lnTo>
                <a:lnTo>
                  <a:pt x="528764" y="103162"/>
                </a:lnTo>
                <a:lnTo>
                  <a:pt x="574878" y="103162"/>
                </a:lnTo>
                <a:lnTo>
                  <a:pt x="513080" y="74168"/>
                </a:lnTo>
                <a:lnTo>
                  <a:pt x="513080" y="28524"/>
                </a:lnTo>
                <a:lnTo>
                  <a:pt x="574878" y="0"/>
                </a:lnTo>
                <a:close/>
              </a:path>
              <a:path w="4307840" h="103504">
                <a:moveTo>
                  <a:pt x="668997" y="0"/>
                </a:moveTo>
                <a:lnTo>
                  <a:pt x="622884" y="0"/>
                </a:lnTo>
                <a:lnTo>
                  <a:pt x="574878" y="25679"/>
                </a:lnTo>
                <a:lnTo>
                  <a:pt x="574878" y="77482"/>
                </a:lnTo>
                <a:lnTo>
                  <a:pt x="622884" y="103162"/>
                </a:lnTo>
                <a:lnTo>
                  <a:pt x="668997" y="103162"/>
                </a:lnTo>
                <a:lnTo>
                  <a:pt x="607199" y="74168"/>
                </a:lnTo>
                <a:lnTo>
                  <a:pt x="607199" y="28524"/>
                </a:lnTo>
                <a:lnTo>
                  <a:pt x="668997" y="0"/>
                </a:lnTo>
                <a:close/>
              </a:path>
              <a:path w="4307840" h="103504">
                <a:moveTo>
                  <a:pt x="768184" y="0"/>
                </a:moveTo>
                <a:lnTo>
                  <a:pt x="722071" y="0"/>
                </a:lnTo>
                <a:lnTo>
                  <a:pt x="674065" y="25679"/>
                </a:lnTo>
                <a:lnTo>
                  <a:pt x="674065" y="77482"/>
                </a:lnTo>
                <a:lnTo>
                  <a:pt x="722071" y="103162"/>
                </a:lnTo>
                <a:lnTo>
                  <a:pt x="768184" y="103162"/>
                </a:lnTo>
                <a:lnTo>
                  <a:pt x="706386" y="74168"/>
                </a:lnTo>
                <a:lnTo>
                  <a:pt x="706386" y="28524"/>
                </a:lnTo>
                <a:lnTo>
                  <a:pt x="768184" y="0"/>
                </a:lnTo>
                <a:close/>
              </a:path>
              <a:path w="4307840" h="103504">
                <a:moveTo>
                  <a:pt x="862317" y="0"/>
                </a:moveTo>
                <a:lnTo>
                  <a:pt x="816203" y="0"/>
                </a:lnTo>
                <a:lnTo>
                  <a:pt x="768197" y="25679"/>
                </a:lnTo>
                <a:lnTo>
                  <a:pt x="768197" y="77482"/>
                </a:lnTo>
                <a:lnTo>
                  <a:pt x="816203" y="103162"/>
                </a:lnTo>
                <a:lnTo>
                  <a:pt x="862317" y="103162"/>
                </a:lnTo>
                <a:lnTo>
                  <a:pt x="800519" y="74168"/>
                </a:lnTo>
                <a:lnTo>
                  <a:pt x="800519" y="28524"/>
                </a:lnTo>
                <a:lnTo>
                  <a:pt x="862317" y="0"/>
                </a:lnTo>
                <a:close/>
              </a:path>
              <a:path w="4307840" h="103504">
                <a:moveTo>
                  <a:pt x="956449" y="0"/>
                </a:moveTo>
                <a:lnTo>
                  <a:pt x="910336" y="0"/>
                </a:lnTo>
                <a:lnTo>
                  <a:pt x="862330" y="25679"/>
                </a:lnTo>
                <a:lnTo>
                  <a:pt x="862330" y="77482"/>
                </a:lnTo>
                <a:lnTo>
                  <a:pt x="910336" y="103162"/>
                </a:lnTo>
                <a:lnTo>
                  <a:pt x="956449" y="103162"/>
                </a:lnTo>
                <a:lnTo>
                  <a:pt x="894651" y="74168"/>
                </a:lnTo>
                <a:lnTo>
                  <a:pt x="894651" y="28524"/>
                </a:lnTo>
                <a:lnTo>
                  <a:pt x="956449" y="0"/>
                </a:lnTo>
                <a:close/>
              </a:path>
              <a:path w="4307840" h="103504">
                <a:moveTo>
                  <a:pt x="1055636" y="0"/>
                </a:moveTo>
                <a:lnTo>
                  <a:pt x="1009523" y="0"/>
                </a:lnTo>
                <a:lnTo>
                  <a:pt x="961517" y="25679"/>
                </a:lnTo>
                <a:lnTo>
                  <a:pt x="961517" y="77482"/>
                </a:lnTo>
                <a:lnTo>
                  <a:pt x="1009523" y="103162"/>
                </a:lnTo>
                <a:lnTo>
                  <a:pt x="1055636" y="103162"/>
                </a:lnTo>
                <a:lnTo>
                  <a:pt x="993838" y="74168"/>
                </a:lnTo>
                <a:lnTo>
                  <a:pt x="993838" y="28524"/>
                </a:lnTo>
                <a:lnTo>
                  <a:pt x="1055636" y="0"/>
                </a:lnTo>
                <a:close/>
              </a:path>
              <a:path w="4307840" h="103504">
                <a:moveTo>
                  <a:pt x="1149756" y="0"/>
                </a:moveTo>
                <a:lnTo>
                  <a:pt x="1103642" y="0"/>
                </a:lnTo>
                <a:lnTo>
                  <a:pt x="1055636" y="25679"/>
                </a:lnTo>
                <a:lnTo>
                  <a:pt x="1055636" y="77482"/>
                </a:lnTo>
                <a:lnTo>
                  <a:pt x="1103642" y="103162"/>
                </a:lnTo>
                <a:lnTo>
                  <a:pt x="1149756" y="103162"/>
                </a:lnTo>
                <a:lnTo>
                  <a:pt x="1087958" y="74168"/>
                </a:lnTo>
                <a:lnTo>
                  <a:pt x="1087958" y="28524"/>
                </a:lnTo>
                <a:lnTo>
                  <a:pt x="1149756" y="0"/>
                </a:lnTo>
                <a:close/>
              </a:path>
              <a:path w="4307840" h="103504">
                <a:moveTo>
                  <a:pt x="1243888" y="0"/>
                </a:moveTo>
                <a:lnTo>
                  <a:pt x="1197775" y="0"/>
                </a:lnTo>
                <a:lnTo>
                  <a:pt x="1149769" y="25679"/>
                </a:lnTo>
                <a:lnTo>
                  <a:pt x="1149769" y="77482"/>
                </a:lnTo>
                <a:lnTo>
                  <a:pt x="1197775" y="103162"/>
                </a:lnTo>
                <a:lnTo>
                  <a:pt x="1243888" y="103162"/>
                </a:lnTo>
                <a:lnTo>
                  <a:pt x="1182090" y="74168"/>
                </a:lnTo>
                <a:lnTo>
                  <a:pt x="1182090" y="28524"/>
                </a:lnTo>
                <a:lnTo>
                  <a:pt x="1243888" y="0"/>
                </a:lnTo>
                <a:close/>
              </a:path>
              <a:path w="4307840" h="103504">
                <a:moveTo>
                  <a:pt x="1338021" y="0"/>
                </a:moveTo>
                <a:lnTo>
                  <a:pt x="1291907" y="0"/>
                </a:lnTo>
                <a:lnTo>
                  <a:pt x="1243901" y="25679"/>
                </a:lnTo>
                <a:lnTo>
                  <a:pt x="1243901" y="77482"/>
                </a:lnTo>
                <a:lnTo>
                  <a:pt x="1291907" y="103162"/>
                </a:lnTo>
                <a:lnTo>
                  <a:pt x="1338021" y="103162"/>
                </a:lnTo>
                <a:lnTo>
                  <a:pt x="1276223" y="74168"/>
                </a:lnTo>
                <a:lnTo>
                  <a:pt x="1276223" y="28524"/>
                </a:lnTo>
                <a:lnTo>
                  <a:pt x="1338021" y="0"/>
                </a:lnTo>
                <a:close/>
              </a:path>
              <a:path w="4307840" h="103504">
                <a:moveTo>
                  <a:pt x="2969603" y="25679"/>
                </a:moveTo>
                <a:lnTo>
                  <a:pt x="2921597" y="0"/>
                </a:lnTo>
                <a:lnTo>
                  <a:pt x="2875483" y="0"/>
                </a:lnTo>
                <a:lnTo>
                  <a:pt x="2937281" y="28524"/>
                </a:lnTo>
                <a:lnTo>
                  <a:pt x="2937281" y="74168"/>
                </a:lnTo>
                <a:lnTo>
                  <a:pt x="2875483" y="103162"/>
                </a:lnTo>
                <a:lnTo>
                  <a:pt x="2921597" y="103162"/>
                </a:lnTo>
                <a:lnTo>
                  <a:pt x="2969603" y="77482"/>
                </a:lnTo>
                <a:lnTo>
                  <a:pt x="2969603" y="25679"/>
                </a:lnTo>
                <a:close/>
              </a:path>
              <a:path w="4307840" h="103504">
                <a:moveTo>
                  <a:pt x="3063735" y="25679"/>
                </a:moveTo>
                <a:lnTo>
                  <a:pt x="3015729" y="0"/>
                </a:lnTo>
                <a:lnTo>
                  <a:pt x="2969615" y="0"/>
                </a:lnTo>
                <a:lnTo>
                  <a:pt x="3031413" y="28524"/>
                </a:lnTo>
                <a:lnTo>
                  <a:pt x="3031413" y="74168"/>
                </a:lnTo>
                <a:lnTo>
                  <a:pt x="2969615" y="103162"/>
                </a:lnTo>
                <a:lnTo>
                  <a:pt x="3015729" y="103162"/>
                </a:lnTo>
                <a:lnTo>
                  <a:pt x="3063735" y="77482"/>
                </a:lnTo>
                <a:lnTo>
                  <a:pt x="3063735" y="25679"/>
                </a:lnTo>
                <a:close/>
              </a:path>
              <a:path w="4307840" h="103504">
                <a:moveTo>
                  <a:pt x="3157867" y="25679"/>
                </a:moveTo>
                <a:lnTo>
                  <a:pt x="3109861" y="0"/>
                </a:lnTo>
                <a:lnTo>
                  <a:pt x="3063748" y="0"/>
                </a:lnTo>
                <a:lnTo>
                  <a:pt x="3125546" y="28524"/>
                </a:lnTo>
                <a:lnTo>
                  <a:pt x="3125546" y="74168"/>
                </a:lnTo>
                <a:lnTo>
                  <a:pt x="3063748" y="103162"/>
                </a:lnTo>
                <a:lnTo>
                  <a:pt x="3109861" y="103162"/>
                </a:lnTo>
                <a:lnTo>
                  <a:pt x="3157867" y="77482"/>
                </a:lnTo>
                <a:lnTo>
                  <a:pt x="3157867" y="25679"/>
                </a:lnTo>
                <a:close/>
              </a:path>
              <a:path w="4307840" h="103504">
                <a:moveTo>
                  <a:pt x="3252000" y="25679"/>
                </a:moveTo>
                <a:lnTo>
                  <a:pt x="3203994" y="0"/>
                </a:lnTo>
                <a:lnTo>
                  <a:pt x="3157880" y="0"/>
                </a:lnTo>
                <a:lnTo>
                  <a:pt x="3219678" y="28524"/>
                </a:lnTo>
                <a:lnTo>
                  <a:pt x="3219678" y="74168"/>
                </a:lnTo>
                <a:lnTo>
                  <a:pt x="3157880" y="103162"/>
                </a:lnTo>
                <a:lnTo>
                  <a:pt x="3203994" y="103162"/>
                </a:lnTo>
                <a:lnTo>
                  <a:pt x="3252000" y="77482"/>
                </a:lnTo>
                <a:lnTo>
                  <a:pt x="3252000" y="25679"/>
                </a:lnTo>
                <a:close/>
              </a:path>
              <a:path w="4307840" h="103504">
                <a:moveTo>
                  <a:pt x="3351174" y="25679"/>
                </a:moveTo>
                <a:lnTo>
                  <a:pt x="3303168" y="0"/>
                </a:lnTo>
                <a:lnTo>
                  <a:pt x="3257054" y="0"/>
                </a:lnTo>
                <a:lnTo>
                  <a:pt x="3318853" y="28524"/>
                </a:lnTo>
                <a:lnTo>
                  <a:pt x="3318853" y="74168"/>
                </a:lnTo>
                <a:lnTo>
                  <a:pt x="3257054" y="103162"/>
                </a:lnTo>
                <a:lnTo>
                  <a:pt x="3303168" y="103162"/>
                </a:lnTo>
                <a:lnTo>
                  <a:pt x="3351174" y="77482"/>
                </a:lnTo>
                <a:lnTo>
                  <a:pt x="3351174" y="25679"/>
                </a:lnTo>
                <a:close/>
              </a:path>
              <a:path w="4307840" h="103504">
                <a:moveTo>
                  <a:pt x="3445306" y="25679"/>
                </a:moveTo>
                <a:lnTo>
                  <a:pt x="3397300" y="0"/>
                </a:lnTo>
                <a:lnTo>
                  <a:pt x="3351187" y="0"/>
                </a:lnTo>
                <a:lnTo>
                  <a:pt x="3412985" y="28524"/>
                </a:lnTo>
                <a:lnTo>
                  <a:pt x="3412985" y="74168"/>
                </a:lnTo>
                <a:lnTo>
                  <a:pt x="3351187" y="103162"/>
                </a:lnTo>
                <a:lnTo>
                  <a:pt x="3397300" y="103162"/>
                </a:lnTo>
                <a:lnTo>
                  <a:pt x="3445306" y="77482"/>
                </a:lnTo>
                <a:lnTo>
                  <a:pt x="3445306" y="25679"/>
                </a:lnTo>
                <a:close/>
              </a:path>
              <a:path w="4307840" h="103504">
                <a:moveTo>
                  <a:pt x="3539439" y="25679"/>
                </a:moveTo>
                <a:lnTo>
                  <a:pt x="3491433" y="0"/>
                </a:lnTo>
                <a:lnTo>
                  <a:pt x="3445319" y="0"/>
                </a:lnTo>
                <a:lnTo>
                  <a:pt x="3507117" y="28524"/>
                </a:lnTo>
                <a:lnTo>
                  <a:pt x="3507117" y="74168"/>
                </a:lnTo>
                <a:lnTo>
                  <a:pt x="3445319" y="103162"/>
                </a:lnTo>
                <a:lnTo>
                  <a:pt x="3491433" y="103162"/>
                </a:lnTo>
                <a:lnTo>
                  <a:pt x="3539439" y="77482"/>
                </a:lnTo>
                <a:lnTo>
                  <a:pt x="3539439" y="25679"/>
                </a:lnTo>
                <a:close/>
              </a:path>
              <a:path w="4307840" h="103504">
                <a:moveTo>
                  <a:pt x="3638626" y="25679"/>
                </a:moveTo>
                <a:lnTo>
                  <a:pt x="3590620" y="0"/>
                </a:lnTo>
                <a:lnTo>
                  <a:pt x="3544506" y="0"/>
                </a:lnTo>
                <a:lnTo>
                  <a:pt x="3606304" y="28524"/>
                </a:lnTo>
                <a:lnTo>
                  <a:pt x="3606304" y="74168"/>
                </a:lnTo>
                <a:lnTo>
                  <a:pt x="3544506" y="103162"/>
                </a:lnTo>
                <a:lnTo>
                  <a:pt x="3590620" y="103162"/>
                </a:lnTo>
                <a:lnTo>
                  <a:pt x="3638626" y="77482"/>
                </a:lnTo>
                <a:lnTo>
                  <a:pt x="3638626" y="25679"/>
                </a:lnTo>
                <a:close/>
              </a:path>
              <a:path w="4307840" h="103504">
                <a:moveTo>
                  <a:pt x="3732758" y="25679"/>
                </a:moveTo>
                <a:lnTo>
                  <a:pt x="3684740" y="0"/>
                </a:lnTo>
                <a:lnTo>
                  <a:pt x="3638626" y="0"/>
                </a:lnTo>
                <a:lnTo>
                  <a:pt x="3700424" y="28524"/>
                </a:lnTo>
                <a:lnTo>
                  <a:pt x="3700424" y="74168"/>
                </a:lnTo>
                <a:lnTo>
                  <a:pt x="3638626" y="103162"/>
                </a:lnTo>
                <a:lnTo>
                  <a:pt x="3684740" y="103162"/>
                </a:lnTo>
                <a:lnTo>
                  <a:pt x="3732758" y="77482"/>
                </a:lnTo>
                <a:lnTo>
                  <a:pt x="3732758" y="25679"/>
                </a:lnTo>
                <a:close/>
              </a:path>
              <a:path w="4307840" h="103504">
                <a:moveTo>
                  <a:pt x="3826878" y="25679"/>
                </a:moveTo>
                <a:lnTo>
                  <a:pt x="3778872" y="0"/>
                </a:lnTo>
                <a:lnTo>
                  <a:pt x="3732758" y="0"/>
                </a:lnTo>
                <a:lnTo>
                  <a:pt x="3794556" y="28524"/>
                </a:lnTo>
                <a:lnTo>
                  <a:pt x="3794556" y="74168"/>
                </a:lnTo>
                <a:lnTo>
                  <a:pt x="3732758" y="103162"/>
                </a:lnTo>
                <a:lnTo>
                  <a:pt x="3778872" y="103162"/>
                </a:lnTo>
                <a:lnTo>
                  <a:pt x="3826878" y="77482"/>
                </a:lnTo>
                <a:lnTo>
                  <a:pt x="3826878" y="25679"/>
                </a:lnTo>
                <a:close/>
              </a:path>
              <a:path w="4307840" h="103504">
                <a:moveTo>
                  <a:pt x="3926065" y="25679"/>
                </a:moveTo>
                <a:lnTo>
                  <a:pt x="3878059" y="0"/>
                </a:lnTo>
                <a:lnTo>
                  <a:pt x="3831945" y="0"/>
                </a:lnTo>
                <a:lnTo>
                  <a:pt x="3893743" y="28524"/>
                </a:lnTo>
                <a:lnTo>
                  <a:pt x="3893743" y="74168"/>
                </a:lnTo>
                <a:lnTo>
                  <a:pt x="3831945" y="103162"/>
                </a:lnTo>
                <a:lnTo>
                  <a:pt x="3878059" y="103162"/>
                </a:lnTo>
                <a:lnTo>
                  <a:pt x="3926065" y="77482"/>
                </a:lnTo>
                <a:lnTo>
                  <a:pt x="3926065" y="25679"/>
                </a:lnTo>
                <a:close/>
              </a:path>
              <a:path w="4307840" h="103504">
                <a:moveTo>
                  <a:pt x="4020197" y="25679"/>
                </a:moveTo>
                <a:lnTo>
                  <a:pt x="3972191" y="0"/>
                </a:lnTo>
                <a:lnTo>
                  <a:pt x="3926078" y="0"/>
                </a:lnTo>
                <a:lnTo>
                  <a:pt x="3987876" y="28524"/>
                </a:lnTo>
                <a:lnTo>
                  <a:pt x="3987876" y="74168"/>
                </a:lnTo>
                <a:lnTo>
                  <a:pt x="3926078" y="103162"/>
                </a:lnTo>
                <a:lnTo>
                  <a:pt x="3972191" y="103162"/>
                </a:lnTo>
                <a:lnTo>
                  <a:pt x="4020197" y="77482"/>
                </a:lnTo>
                <a:lnTo>
                  <a:pt x="4020197" y="25679"/>
                </a:lnTo>
                <a:close/>
              </a:path>
              <a:path w="4307840" h="103504">
                <a:moveTo>
                  <a:pt x="4114330" y="25679"/>
                </a:moveTo>
                <a:lnTo>
                  <a:pt x="4066324" y="0"/>
                </a:lnTo>
                <a:lnTo>
                  <a:pt x="4020210" y="0"/>
                </a:lnTo>
                <a:lnTo>
                  <a:pt x="4082008" y="28524"/>
                </a:lnTo>
                <a:lnTo>
                  <a:pt x="4082008" y="74168"/>
                </a:lnTo>
                <a:lnTo>
                  <a:pt x="4020210" y="103162"/>
                </a:lnTo>
                <a:lnTo>
                  <a:pt x="4066324" y="103162"/>
                </a:lnTo>
                <a:lnTo>
                  <a:pt x="4114330" y="77482"/>
                </a:lnTo>
                <a:lnTo>
                  <a:pt x="4114330" y="25679"/>
                </a:lnTo>
                <a:close/>
              </a:path>
              <a:path w="4307840" h="103504">
                <a:moveTo>
                  <a:pt x="4213517" y="25679"/>
                </a:moveTo>
                <a:lnTo>
                  <a:pt x="4165498" y="0"/>
                </a:lnTo>
                <a:lnTo>
                  <a:pt x="4119384" y="0"/>
                </a:lnTo>
                <a:lnTo>
                  <a:pt x="4181183" y="28524"/>
                </a:lnTo>
                <a:lnTo>
                  <a:pt x="4181183" y="74168"/>
                </a:lnTo>
                <a:lnTo>
                  <a:pt x="4119384" y="103162"/>
                </a:lnTo>
                <a:lnTo>
                  <a:pt x="4165498" y="103162"/>
                </a:lnTo>
                <a:lnTo>
                  <a:pt x="4213517" y="77482"/>
                </a:lnTo>
                <a:lnTo>
                  <a:pt x="4213517" y="25679"/>
                </a:lnTo>
                <a:close/>
              </a:path>
              <a:path w="4307840" h="103504">
                <a:moveTo>
                  <a:pt x="4307637" y="25679"/>
                </a:moveTo>
                <a:lnTo>
                  <a:pt x="4259631" y="0"/>
                </a:lnTo>
                <a:lnTo>
                  <a:pt x="4213517" y="0"/>
                </a:lnTo>
                <a:lnTo>
                  <a:pt x="4275315" y="28524"/>
                </a:lnTo>
                <a:lnTo>
                  <a:pt x="4275315" y="74168"/>
                </a:lnTo>
                <a:lnTo>
                  <a:pt x="4213517" y="103162"/>
                </a:lnTo>
                <a:lnTo>
                  <a:pt x="4259631" y="103162"/>
                </a:lnTo>
                <a:lnTo>
                  <a:pt x="4307637" y="77482"/>
                </a:lnTo>
                <a:lnTo>
                  <a:pt x="4307637" y="25679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bg object 147"/>
          <p:cNvSpPr/>
          <p:nvPr/>
        </p:nvSpPr>
        <p:spPr>
          <a:xfrm>
            <a:off x="755460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0" y="10223"/>
                </a:moveTo>
                <a:lnTo>
                  <a:pt x="0" y="0"/>
                </a:lnTo>
                <a:lnTo>
                  <a:pt x="297395" y="0"/>
                </a:lnTo>
                <a:lnTo>
                  <a:pt x="674649" y="161569"/>
                </a:lnTo>
                <a:lnTo>
                  <a:pt x="1918258" y="161569"/>
                </a:lnTo>
                <a:lnTo>
                  <a:pt x="2132698" y="281901"/>
                </a:lnTo>
                <a:lnTo>
                  <a:pt x="623277" y="281901"/>
                </a:lnTo>
                <a:lnTo>
                  <a:pt x="182829" y="100723"/>
                </a:lnTo>
                <a:lnTo>
                  <a:pt x="0" y="100723"/>
                </a:lnTo>
                <a:lnTo>
                  <a:pt x="0" y="88087"/>
                </a:lnTo>
                <a:lnTo>
                  <a:pt x="24358" y="75056"/>
                </a:lnTo>
                <a:lnTo>
                  <a:pt x="24358" y="23253"/>
                </a:lnTo>
                <a:lnTo>
                  <a:pt x="0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bg object 148"/>
          <p:cNvSpPr/>
          <p:nvPr/>
        </p:nvSpPr>
        <p:spPr>
          <a:xfrm>
            <a:off x="984960" y="6855840"/>
            <a:ext cx="8722080" cy="165240"/>
          </a:xfrm>
          <a:custGeom>
            <a:avLst/>
            <a:gdLst>
              <a:gd name="textAreaLeft" fmla="*/ 0 w 8722080"/>
              <a:gd name="textAreaRight" fmla="*/ 8722440 w 8722080"/>
              <a:gd name="textAreaTop" fmla="*/ 0 h 165240"/>
              <a:gd name="textAreaBottom" fmla="*/ 165600 h 165240"/>
            </a:gdLst>
            <a:ahLst/>
            <a:rect l="textAreaLeft" t="textAreaTop" r="textAreaRight" b="textAreaBottom"/>
            <a:pathLst>
              <a:path w="8722360" h="165734">
                <a:moveTo>
                  <a:pt x="8722258" y="165125"/>
                </a:moveTo>
                <a:lnTo>
                  <a:pt x="7132142" y="165125"/>
                </a:lnTo>
                <a:lnTo>
                  <a:pt x="6719227" y="0"/>
                </a:lnTo>
                <a:lnTo>
                  <a:pt x="3964101" y="0"/>
                </a:lnTo>
                <a:lnTo>
                  <a:pt x="4758156" y="0"/>
                </a:lnTo>
                <a:lnTo>
                  <a:pt x="2003018" y="0"/>
                </a:lnTo>
                <a:lnTo>
                  <a:pt x="1590116" y="165125"/>
                </a:lnTo>
                <a:lnTo>
                  <a:pt x="0" y="165125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bg object 149"/>
          <p:cNvSpPr/>
          <p:nvPr/>
        </p:nvSpPr>
        <p:spPr>
          <a:xfrm>
            <a:off x="2692080" y="6938280"/>
            <a:ext cx="2811600" cy="309600"/>
          </a:xfrm>
          <a:custGeom>
            <a:avLst/>
            <a:gdLst>
              <a:gd name="textAreaLeft" fmla="*/ 0 w 2811600"/>
              <a:gd name="textAreaRight" fmla="*/ 2811960 w 281160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2811779" h="309879">
                <a:moveTo>
                  <a:pt x="2811602" y="309359"/>
                </a:moveTo>
                <a:lnTo>
                  <a:pt x="1043139" y="309359"/>
                </a:lnTo>
                <a:lnTo>
                  <a:pt x="676808" y="165353"/>
                </a:lnTo>
                <a:lnTo>
                  <a:pt x="0" y="165353"/>
                </a:lnTo>
                <a:lnTo>
                  <a:pt x="0" y="87744"/>
                </a:lnTo>
                <a:lnTo>
                  <a:pt x="223202" y="0"/>
                </a:lnTo>
                <a:lnTo>
                  <a:pt x="262208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bg object 150"/>
          <p:cNvSpPr/>
          <p:nvPr/>
        </p:nvSpPr>
        <p:spPr>
          <a:xfrm>
            <a:off x="2692080" y="6938280"/>
            <a:ext cx="5316480" cy="309600"/>
          </a:xfrm>
          <a:custGeom>
            <a:avLst/>
            <a:gdLst>
              <a:gd name="textAreaLeft" fmla="*/ 0 w 5316480"/>
              <a:gd name="textAreaRight" fmla="*/ 5316840 w 5316480"/>
              <a:gd name="textAreaTop" fmla="*/ 0 h 309600"/>
              <a:gd name="textAreaBottom" fmla="*/ 309960 h 309600"/>
            </a:gdLst>
            <a:ahLst/>
            <a:rect l="textAreaLeft" t="textAreaTop" r="textAreaRight" b="textAreaBottom"/>
            <a:pathLst>
              <a:path w="5316855" h="309879">
                <a:moveTo>
                  <a:pt x="5093576" y="0"/>
                </a:moveTo>
                <a:lnTo>
                  <a:pt x="223189" y="0"/>
                </a:lnTo>
                <a:lnTo>
                  <a:pt x="0" y="87744"/>
                </a:lnTo>
                <a:lnTo>
                  <a:pt x="0" y="165353"/>
                </a:lnTo>
                <a:lnTo>
                  <a:pt x="676795" y="165353"/>
                </a:lnTo>
                <a:lnTo>
                  <a:pt x="1043127" y="309359"/>
                </a:lnTo>
                <a:lnTo>
                  <a:pt x="2811589" y="309359"/>
                </a:lnTo>
                <a:lnTo>
                  <a:pt x="2505176" y="309359"/>
                </a:lnTo>
                <a:lnTo>
                  <a:pt x="4273638" y="309359"/>
                </a:lnTo>
                <a:lnTo>
                  <a:pt x="4639983" y="165353"/>
                </a:lnTo>
                <a:lnTo>
                  <a:pt x="5316778" y="165353"/>
                </a:lnTo>
                <a:lnTo>
                  <a:pt x="5316778" y="87744"/>
                </a:lnTo>
                <a:lnTo>
                  <a:pt x="5093576" y="0"/>
                </a:lnTo>
                <a:close/>
              </a:path>
            </a:pathLst>
          </a:custGeom>
          <a:solidFill>
            <a:srgbClr val="516250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bg object 151"/>
          <p:cNvSpPr/>
          <p:nvPr/>
        </p:nvSpPr>
        <p:spPr>
          <a:xfrm>
            <a:off x="800568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0" y="50406"/>
                </a:moveTo>
                <a:lnTo>
                  <a:pt x="412203" y="50406"/>
                </a:lnTo>
                <a:lnTo>
                  <a:pt x="532803" y="0"/>
                </a:lnTo>
                <a:lnTo>
                  <a:pt x="170149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bg object 152"/>
          <p:cNvSpPr/>
          <p:nvPr/>
        </p:nvSpPr>
        <p:spPr>
          <a:xfrm>
            <a:off x="85384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bg object 153"/>
          <p:cNvSpPr/>
          <p:nvPr/>
        </p:nvSpPr>
        <p:spPr>
          <a:xfrm>
            <a:off x="86886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bg object 154"/>
          <p:cNvSpPr/>
          <p:nvPr/>
        </p:nvSpPr>
        <p:spPr>
          <a:xfrm>
            <a:off x="8839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bg object 155"/>
          <p:cNvSpPr/>
          <p:nvPr/>
        </p:nvSpPr>
        <p:spPr>
          <a:xfrm>
            <a:off x="89892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bg object 156"/>
          <p:cNvSpPr/>
          <p:nvPr/>
        </p:nvSpPr>
        <p:spPr>
          <a:xfrm>
            <a:off x="91393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bg object 157"/>
          <p:cNvSpPr/>
          <p:nvPr/>
        </p:nvSpPr>
        <p:spPr>
          <a:xfrm>
            <a:off x="9289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bg object 158"/>
          <p:cNvSpPr/>
          <p:nvPr/>
        </p:nvSpPr>
        <p:spPr>
          <a:xfrm>
            <a:off x="943992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bg object 159"/>
          <p:cNvSpPr/>
          <p:nvPr/>
        </p:nvSpPr>
        <p:spPr>
          <a:xfrm>
            <a:off x="9590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0" y="0"/>
                </a:moveTo>
                <a:lnTo>
                  <a:pt x="116865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bg object 160"/>
          <p:cNvSpPr/>
          <p:nvPr/>
        </p:nvSpPr>
        <p:spPr>
          <a:xfrm>
            <a:off x="1004760" y="6696720"/>
            <a:ext cx="2132640" cy="281520"/>
          </a:xfrm>
          <a:custGeom>
            <a:avLst/>
            <a:gdLst>
              <a:gd name="textAreaLeft" fmla="*/ 0 w 2132640"/>
              <a:gd name="textAreaRight" fmla="*/ 2133000 w 2132640"/>
              <a:gd name="textAreaTop" fmla="*/ 0 h 281520"/>
              <a:gd name="textAreaBottom" fmla="*/ 281880 h 281520"/>
            </a:gdLst>
            <a:ahLst/>
            <a:rect l="textAreaLeft" t="textAreaTop" r="textAreaRight" b="textAreaBottom"/>
            <a:pathLst>
              <a:path w="2132965" h="281940">
                <a:moveTo>
                  <a:pt x="2132698" y="10223"/>
                </a:moveTo>
                <a:lnTo>
                  <a:pt x="2132698" y="0"/>
                </a:lnTo>
                <a:lnTo>
                  <a:pt x="1835315" y="0"/>
                </a:lnTo>
                <a:lnTo>
                  <a:pt x="1458048" y="161569"/>
                </a:lnTo>
                <a:lnTo>
                  <a:pt x="214452" y="161569"/>
                </a:lnTo>
                <a:lnTo>
                  <a:pt x="0" y="281901"/>
                </a:lnTo>
                <a:lnTo>
                  <a:pt x="1509420" y="281901"/>
                </a:lnTo>
                <a:lnTo>
                  <a:pt x="1949881" y="100723"/>
                </a:lnTo>
                <a:lnTo>
                  <a:pt x="2132698" y="100723"/>
                </a:lnTo>
                <a:lnTo>
                  <a:pt x="2132698" y="88087"/>
                </a:lnTo>
                <a:lnTo>
                  <a:pt x="2108339" y="75056"/>
                </a:lnTo>
                <a:lnTo>
                  <a:pt x="2108339" y="23253"/>
                </a:lnTo>
                <a:lnTo>
                  <a:pt x="2132698" y="10223"/>
                </a:lnTo>
                <a:close/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bg object 161"/>
          <p:cNvSpPr/>
          <p:nvPr/>
        </p:nvSpPr>
        <p:spPr>
          <a:xfrm>
            <a:off x="984960" y="7053480"/>
            <a:ext cx="1701360" cy="50400"/>
          </a:xfrm>
          <a:custGeom>
            <a:avLst/>
            <a:gdLst>
              <a:gd name="textAreaLeft" fmla="*/ 0 w 1701360"/>
              <a:gd name="textAreaRight" fmla="*/ 1701720 w 1701360"/>
              <a:gd name="textAreaTop" fmla="*/ 0 h 50400"/>
              <a:gd name="textAreaBottom" fmla="*/ 50760 h 50400"/>
            </a:gdLst>
            <a:ahLst/>
            <a:rect l="textAreaLeft" t="textAreaTop" r="textAreaRight" b="textAreaBottom"/>
            <a:pathLst>
              <a:path w="1701800" h="50800">
                <a:moveTo>
                  <a:pt x="1701495" y="50406"/>
                </a:moveTo>
                <a:lnTo>
                  <a:pt x="1289291" y="50406"/>
                </a:lnTo>
                <a:lnTo>
                  <a:pt x="1168692" y="0"/>
                </a:ln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bg object 162"/>
          <p:cNvSpPr/>
          <p:nvPr/>
        </p:nvSpPr>
        <p:spPr>
          <a:xfrm>
            <a:off x="20368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bg object 163"/>
          <p:cNvSpPr/>
          <p:nvPr/>
        </p:nvSpPr>
        <p:spPr>
          <a:xfrm>
            <a:off x="18864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bg object 164"/>
          <p:cNvSpPr/>
          <p:nvPr/>
        </p:nvSpPr>
        <p:spPr>
          <a:xfrm>
            <a:off x="17362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bg object 165"/>
          <p:cNvSpPr/>
          <p:nvPr/>
        </p:nvSpPr>
        <p:spPr>
          <a:xfrm>
            <a:off x="158580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bg object 166"/>
          <p:cNvSpPr/>
          <p:nvPr/>
        </p:nvSpPr>
        <p:spPr>
          <a:xfrm>
            <a:off x="14356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bg object 167"/>
          <p:cNvSpPr/>
          <p:nvPr/>
        </p:nvSpPr>
        <p:spPr>
          <a:xfrm>
            <a:off x="12855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bg object 168"/>
          <p:cNvSpPr/>
          <p:nvPr/>
        </p:nvSpPr>
        <p:spPr>
          <a:xfrm>
            <a:off x="113508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bg object 169"/>
          <p:cNvSpPr/>
          <p:nvPr/>
        </p:nvSpPr>
        <p:spPr>
          <a:xfrm>
            <a:off x="984960" y="7084080"/>
            <a:ext cx="117000" cy="360"/>
          </a:xfrm>
          <a:custGeom>
            <a:avLst/>
            <a:gdLst>
              <a:gd name="textAreaLeft" fmla="*/ 0 w 117000"/>
              <a:gd name="textAreaRight" fmla="*/ 117360 w 1170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117475" h="0">
                <a:moveTo>
                  <a:pt x="116865" y="0"/>
                </a:moveTo>
                <a:lnTo>
                  <a:pt x="0" y="0"/>
                </a:lnTo>
              </a:path>
            </a:pathLst>
          </a:custGeom>
          <a:noFill/>
          <a:ln w="10363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bg object 170"/>
          <p:cNvSpPr/>
          <p:nvPr/>
        </p:nvSpPr>
        <p:spPr>
          <a:xfrm>
            <a:off x="4501440" y="666000"/>
            <a:ext cx="1689480" cy="1054440"/>
          </a:xfrm>
          <a:custGeom>
            <a:avLst/>
            <a:gdLst>
              <a:gd name="textAreaLeft" fmla="*/ 0 w 1689480"/>
              <a:gd name="textAreaRight" fmla="*/ 1689840 w 1689480"/>
              <a:gd name="textAreaTop" fmla="*/ 0 h 1054440"/>
              <a:gd name="textAreaBottom" fmla="*/ 1054800 h 1054440"/>
            </a:gdLst>
            <a:ahLst/>
            <a:rect l="textAreaLeft" t="textAreaTop" r="textAreaRight" b="textAreaBottom"/>
            <a:pathLst>
              <a:path w="1689735" h="1054735">
                <a:moveTo>
                  <a:pt x="366864" y="0"/>
                </a:moveTo>
                <a:lnTo>
                  <a:pt x="235813" y="0"/>
                </a:lnTo>
                <a:lnTo>
                  <a:pt x="235813" y="66090"/>
                </a:lnTo>
                <a:lnTo>
                  <a:pt x="235813" y="274980"/>
                </a:lnTo>
                <a:lnTo>
                  <a:pt x="235813" y="395668"/>
                </a:lnTo>
                <a:lnTo>
                  <a:pt x="235394" y="666445"/>
                </a:lnTo>
                <a:lnTo>
                  <a:pt x="131394" y="612076"/>
                </a:lnTo>
                <a:lnTo>
                  <a:pt x="131178" y="334822"/>
                </a:lnTo>
                <a:lnTo>
                  <a:pt x="235813" y="395668"/>
                </a:lnTo>
                <a:lnTo>
                  <a:pt x="235813" y="274980"/>
                </a:lnTo>
                <a:lnTo>
                  <a:pt x="131178" y="334810"/>
                </a:lnTo>
                <a:lnTo>
                  <a:pt x="130975" y="65341"/>
                </a:lnTo>
                <a:lnTo>
                  <a:pt x="235813" y="66090"/>
                </a:lnTo>
                <a:lnTo>
                  <a:pt x="235813" y="0"/>
                </a:lnTo>
                <a:lnTo>
                  <a:pt x="0" y="0"/>
                </a:lnTo>
                <a:lnTo>
                  <a:pt x="0" y="630555"/>
                </a:lnTo>
                <a:lnTo>
                  <a:pt x="366763" y="823849"/>
                </a:lnTo>
                <a:lnTo>
                  <a:pt x="366788" y="666445"/>
                </a:lnTo>
                <a:lnTo>
                  <a:pt x="366864" y="401142"/>
                </a:lnTo>
                <a:lnTo>
                  <a:pt x="237909" y="331724"/>
                </a:lnTo>
                <a:lnTo>
                  <a:pt x="366826" y="265201"/>
                </a:lnTo>
                <a:lnTo>
                  <a:pt x="366852" y="65341"/>
                </a:lnTo>
                <a:lnTo>
                  <a:pt x="366864" y="0"/>
                </a:lnTo>
                <a:close/>
              </a:path>
              <a:path w="1689735" h="1054735">
                <a:moveTo>
                  <a:pt x="807491" y="0"/>
                </a:moveTo>
                <a:lnTo>
                  <a:pt x="676440" y="0"/>
                </a:lnTo>
                <a:lnTo>
                  <a:pt x="676440" y="66090"/>
                </a:lnTo>
                <a:lnTo>
                  <a:pt x="675741" y="898220"/>
                </a:lnTo>
                <a:lnTo>
                  <a:pt x="571779" y="843508"/>
                </a:lnTo>
                <a:lnTo>
                  <a:pt x="571779" y="65341"/>
                </a:lnTo>
                <a:lnTo>
                  <a:pt x="676440" y="66090"/>
                </a:lnTo>
                <a:lnTo>
                  <a:pt x="676440" y="0"/>
                </a:lnTo>
                <a:lnTo>
                  <a:pt x="440766" y="0"/>
                </a:lnTo>
                <a:lnTo>
                  <a:pt x="440626" y="861999"/>
                </a:lnTo>
                <a:lnTo>
                  <a:pt x="807491" y="1054608"/>
                </a:lnTo>
                <a:lnTo>
                  <a:pt x="807491" y="898220"/>
                </a:lnTo>
                <a:lnTo>
                  <a:pt x="807491" y="65341"/>
                </a:lnTo>
                <a:lnTo>
                  <a:pt x="807491" y="0"/>
                </a:lnTo>
                <a:close/>
              </a:path>
              <a:path w="1689735" h="1054735">
                <a:moveTo>
                  <a:pt x="1248308" y="861999"/>
                </a:moveTo>
                <a:lnTo>
                  <a:pt x="1248270" y="0"/>
                </a:lnTo>
                <a:lnTo>
                  <a:pt x="1117206" y="0"/>
                </a:lnTo>
                <a:lnTo>
                  <a:pt x="1117219" y="65341"/>
                </a:lnTo>
                <a:lnTo>
                  <a:pt x="998156" y="673747"/>
                </a:lnTo>
                <a:lnTo>
                  <a:pt x="1012444" y="445757"/>
                </a:lnTo>
                <a:lnTo>
                  <a:pt x="1012444" y="0"/>
                </a:lnTo>
                <a:lnTo>
                  <a:pt x="881392" y="0"/>
                </a:lnTo>
                <a:lnTo>
                  <a:pt x="881443" y="1054620"/>
                </a:lnTo>
                <a:lnTo>
                  <a:pt x="1013841" y="985100"/>
                </a:lnTo>
                <a:lnTo>
                  <a:pt x="1013193" y="898220"/>
                </a:lnTo>
                <a:lnTo>
                  <a:pt x="1132128" y="318147"/>
                </a:lnTo>
                <a:lnTo>
                  <a:pt x="1117841" y="546125"/>
                </a:lnTo>
                <a:lnTo>
                  <a:pt x="1117155" y="930859"/>
                </a:lnTo>
                <a:lnTo>
                  <a:pt x="1248308" y="861999"/>
                </a:lnTo>
                <a:close/>
              </a:path>
              <a:path w="1689735" h="1054735">
                <a:moveTo>
                  <a:pt x="1689125" y="0"/>
                </a:moveTo>
                <a:lnTo>
                  <a:pt x="1558074" y="0"/>
                </a:lnTo>
                <a:lnTo>
                  <a:pt x="1558074" y="252476"/>
                </a:lnTo>
                <a:lnTo>
                  <a:pt x="1453311" y="311213"/>
                </a:lnTo>
                <a:lnTo>
                  <a:pt x="1453311" y="0"/>
                </a:lnTo>
                <a:lnTo>
                  <a:pt x="1322260" y="0"/>
                </a:lnTo>
                <a:lnTo>
                  <a:pt x="1322362" y="823849"/>
                </a:lnTo>
                <a:lnTo>
                  <a:pt x="1453896" y="754519"/>
                </a:lnTo>
                <a:lnTo>
                  <a:pt x="1453235" y="400037"/>
                </a:lnTo>
                <a:lnTo>
                  <a:pt x="1558074" y="339864"/>
                </a:lnTo>
                <a:lnTo>
                  <a:pt x="1558074" y="699617"/>
                </a:lnTo>
                <a:lnTo>
                  <a:pt x="1689074" y="630555"/>
                </a:lnTo>
                <a:lnTo>
                  <a:pt x="1689125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879480" y="1795320"/>
            <a:ext cx="222084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ftr" idx="10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dt" idx="11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8" name="PlaceHolder 4"/>
          <p:cNvSpPr>
            <a:spLocks noGrp="1"/>
          </p:cNvSpPr>
          <p:nvPr>
            <p:ph type="sldNum" idx="12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FCF4AF83-A930-4281-9A19-8E63B53F74FC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9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g object 16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bg object 17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bg object 18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bg object 19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bg object 20"/>
          <p:cNvSpPr/>
          <p:nvPr/>
        </p:nvSpPr>
        <p:spPr>
          <a:xfrm>
            <a:off x="966276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66966" y="0"/>
                </a:lnTo>
                <a:lnTo>
                  <a:pt x="166966" y="46266"/>
                </a:lnTo>
                <a:lnTo>
                  <a:pt x="82664" y="477012"/>
                </a:lnTo>
                <a:lnTo>
                  <a:pt x="92786" y="315595"/>
                </a:lnTo>
                <a:lnTo>
                  <a:pt x="92786" y="0"/>
                </a:lnTo>
                <a:lnTo>
                  <a:pt x="0" y="0"/>
                </a:lnTo>
                <a:lnTo>
                  <a:pt x="38" y="746671"/>
                </a:lnTo>
                <a:lnTo>
                  <a:pt x="93776" y="697458"/>
                </a:lnTo>
                <a:lnTo>
                  <a:pt x="93319" y="635939"/>
                </a:lnTo>
                <a:lnTo>
                  <a:pt x="177520" y="225247"/>
                </a:lnTo>
                <a:lnTo>
                  <a:pt x="167411" y="386651"/>
                </a:lnTo>
                <a:lnTo>
                  <a:pt x="166916" y="659053"/>
                </a:lnTo>
                <a:lnTo>
                  <a:pt x="259778" y="610298"/>
                </a:lnTo>
                <a:lnTo>
                  <a:pt x="259753" y="0"/>
                </a:lnTo>
                <a:close/>
              </a:path>
            </a:pathLst>
          </a:custGeom>
          <a:noFill/>
          <a:ln w="5156">
            <a:solidFill>
              <a:srgbClr val="949a8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bg object 21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bg object 22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1"/>
          <p:cNvSpPr>
            <a:spLocks noGrp="1"/>
          </p:cNvSpPr>
          <p:nvPr>
            <p:ph type="ftr" idx="13"/>
          </p:nvPr>
        </p:nvSpPr>
        <p:spPr>
          <a:xfrm>
            <a:off x="3635640" y="7033320"/>
            <a:ext cx="342144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dt" idx="14"/>
          </p:nvPr>
        </p:nvSpPr>
        <p:spPr>
          <a:xfrm>
            <a:off x="534600" y="7033320"/>
            <a:ext cx="2459160" cy="37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lnSpc>
                <a:spcPct val="100000"/>
              </a:lnSpc>
              <a:buNone/>
              <a:def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chemeClr val="dk1">
                    <a:tint val="75000"/>
                  </a:schemeClr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sldNum" idx="15"/>
          </p:nvPr>
        </p:nvSpPr>
        <p:spPr>
          <a:xfrm>
            <a:off x="10023120" y="7025400"/>
            <a:ext cx="262440" cy="235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505685B0-0E30-41C8-9825-D7DC08A72888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3" name="PlaceHolder 5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2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gif"/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gif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object 2"/>
          <p:cNvSpPr/>
          <p:nvPr/>
        </p:nvSpPr>
        <p:spPr>
          <a:xfrm>
            <a:off x="4250880" y="3502440"/>
            <a:ext cx="486000" cy="1091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091880"/>
              <a:gd name="textAreaBottom" fmla="*/ 1092240 h 1091880"/>
            </a:gdLst>
            <a:ahLst/>
            <a:rect l="textAreaLeft" t="textAreaTop" r="textAreaRight" b="textAreaBottom"/>
            <a:pathLst>
              <a:path w="486410" h="1092200">
                <a:moveTo>
                  <a:pt x="486232" y="0"/>
                </a:moveTo>
                <a:lnTo>
                  <a:pt x="0" y="0"/>
                </a:lnTo>
                <a:lnTo>
                  <a:pt x="25" y="835685"/>
                </a:lnTo>
                <a:lnTo>
                  <a:pt x="486092" y="1091882"/>
                </a:lnTo>
                <a:lnTo>
                  <a:pt x="486144" y="883272"/>
                </a:lnTo>
                <a:lnTo>
                  <a:pt x="311988" y="883272"/>
                </a:lnTo>
                <a:lnTo>
                  <a:pt x="174155" y="811199"/>
                </a:lnTo>
                <a:lnTo>
                  <a:pt x="173596" y="86601"/>
                </a:lnTo>
                <a:lnTo>
                  <a:pt x="486219" y="86601"/>
                </a:lnTo>
                <a:lnTo>
                  <a:pt x="486232" y="0"/>
                </a:lnTo>
                <a:close/>
              </a:path>
              <a:path w="486410" h="1092200">
                <a:moveTo>
                  <a:pt x="486219" y="86601"/>
                </a:moveTo>
                <a:lnTo>
                  <a:pt x="173596" y="86601"/>
                </a:lnTo>
                <a:lnTo>
                  <a:pt x="312547" y="87591"/>
                </a:lnTo>
                <a:lnTo>
                  <a:pt x="312547" y="364439"/>
                </a:lnTo>
                <a:lnTo>
                  <a:pt x="173875" y="443725"/>
                </a:lnTo>
                <a:lnTo>
                  <a:pt x="312547" y="524395"/>
                </a:lnTo>
                <a:lnTo>
                  <a:pt x="311988" y="883272"/>
                </a:lnTo>
                <a:lnTo>
                  <a:pt x="486144" y="883272"/>
                </a:lnTo>
                <a:lnTo>
                  <a:pt x="486232" y="531660"/>
                </a:lnTo>
                <a:lnTo>
                  <a:pt x="315315" y="439635"/>
                </a:lnTo>
                <a:lnTo>
                  <a:pt x="486181" y="351472"/>
                </a:lnTo>
                <a:lnTo>
                  <a:pt x="486219" y="86601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object 3"/>
          <p:cNvSpPr/>
          <p:nvPr/>
        </p:nvSpPr>
        <p:spPr>
          <a:xfrm>
            <a:off x="6003360" y="3502440"/>
            <a:ext cx="486000" cy="1091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091880"/>
              <a:gd name="textAreaBottom" fmla="*/ 1092240 h 1091880"/>
            </a:gdLst>
            <a:ahLst/>
            <a:rect l="textAreaLeft" t="textAreaTop" r="textAreaRight" b="textAreaBottom"/>
            <a:pathLst>
              <a:path w="486410" h="1092200">
                <a:moveTo>
                  <a:pt x="486232" y="0"/>
                </a:moveTo>
                <a:lnTo>
                  <a:pt x="312547" y="0"/>
                </a:lnTo>
                <a:lnTo>
                  <a:pt x="312547" y="334606"/>
                </a:lnTo>
                <a:lnTo>
                  <a:pt x="173685" y="412457"/>
                </a:lnTo>
                <a:lnTo>
                  <a:pt x="173685" y="0"/>
                </a:lnTo>
                <a:lnTo>
                  <a:pt x="0" y="0"/>
                </a:lnTo>
                <a:lnTo>
                  <a:pt x="152" y="1091882"/>
                </a:lnTo>
                <a:lnTo>
                  <a:pt x="174472" y="999997"/>
                </a:lnTo>
                <a:lnTo>
                  <a:pt x="173596" y="530186"/>
                </a:lnTo>
                <a:lnTo>
                  <a:pt x="312547" y="450443"/>
                </a:lnTo>
                <a:lnTo>
                  <a:pt x="312547" y="927227"/>
                </a:lnTo>
                <a:lnTo>
                  <a:pt x="486156" y="835685"/>
                </a:lnTo>
                <a:lnTo>
                  <a:pt x="486232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object 4"/>
          <p:cNvSpPr/>
          <p:nvPr/>
        </p:nvSpPr>
        <p:spPr>
          <a:xfrm>
            <a:off x="4834800" y="3502440"/>
            <a:ext cx="486000" cy="1397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397880"/>
              <a:gd name="textAreaBottom" fmla="*/ 1398240 h 1397880"/>
            </a:gdLst>
            <a:ahLst/>
            <a:rect l="textAreaLeft" t="textAreaTop" r="textAreaRight" b="textAreaBottom"/>
            <a:pathLst>
              <a:path w="486410" h="1398270">
                <a:moveTo>
                  <a:pt x="486232" y="0"/>
                </a:moveTo>
                <a:lnTo>
                  <a:pt x="190" y="0"/>
                </a:lnTo>
                <a:lnTo>
                  <a:pt x="0" y="1142441"/>
                </a:lnTo>
                <a:lnTo>
                  <a:pt x="486232" y="1397711"/>
                </a:lnTo>
                <a:lnTo>
                  <a:pt x="486232" y="1190434"/>
                </a:lnTo>
                <a:lnTo>
                  <a:pt x="311607" y="1190434"/>
                </a:lnTo>
                <a:lnTo>
                  <a:pt x="173824" y="1117942"/>
                </a:lnTo>
                <a:lnTo>
                  <a:pt x="173824" y="86601"/>
                </a:lnTo>
                <a:lnTo>
                  <a:pt x="486232" y="86601"/>
                </a:lnTo>
                <a:lnTo>
                  <a:pt x="486232" y="0"/>
                </a:lnTo>
                <a:close/>
              </a:path>
              <a:path w="486410" h="1398270">
                <a:moveTo>
                  <a:pt x="486232" y="86601"/>
                </a:moveTo>
                <a:lnTo>
                  <a:pt x="173824" y="86601"/>
                </a:lnTo>
                <a:lnTo>
                  <a:pt x="312534" y="87591"/>
                </a:lnTo>
                <a:lnTo>
                  <a:pt x="311607" y="1190434"/>
                </a:lnTo>
                <a:lnTo>
                  <a:pt x="486232" y="1190434"/>
                </a:lnTo>
                <a:lnTo>
                  <a:pt x="486232" y="86601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object 5"/>
          <p:cNvSpPr/>
          <p:nvPr/>
        </p:nvSpPr>
        <p:spPr>
          <a:xfrm>
            <a:off x="5419080" y="3502440"/>
            <a:ext cx="486000" cy="1397880"/>
          </a:xfrm>
          <a:custGeom>
            <a:avLst/>
            <a:gdLst>
              <a:gd name="textAreaLeft" fmla="*/ 0 w 486000"/>
              <a:gd name="textAreaRight" fmla="*/ 486360 w 486000"/>
              <a:gd name="textAreaTop" fmla="*/ 0 h 1397880"/>
              <a:gd name="textAreaBottom" fmla="*/ 1398240 h 1397880"/>
            </a:gdLst>
            <a:ahLst/>
            <a:rect l="textAreaLeft" t="textAreaTop" r="textAreaRight" b="textAreaBottom"/>
            <a:pathLst>
              <a:path w="486410" h="1398270">
                <a:moveTo>
                  <a:pt x="486244" y="0"/>
                </a:moveTo>
                <a:lnTo>
                  <a:pt x="312546" y="0"/>
                </a:lnTo>
                <a:lnTo>
                  <a:pt x="312559" y="86601"/>
                </a:lnTo>
                <a:lnTo>
                  <a:pt x="154749" y="892937"/>
                </a:lnTo>
                <a:lnTo>
                  <a:pt x="173685" y="590778"/>
                </a:lnTo>
                <a:lnTo>
                  <a:pt x="173685" y="0"/>
                </a:lnTo>
                <a:lnTo>
                  <a:pt x="0" y="0"/>
                </a:lnTo>
                <a:lnTo>
                  <a:pt x="76" y="1397723"/>
                </a:lnTo>
                <a:lnTo>
                  <a:pt x="175539" y="1305598"/>
                </a:lnTo>
                <a:lnTo>
                  <a:pt x="174688" y="1190447"/>
                </a:lnTo>
                <a:lnTo>
                  <a:pt x="332320" y="421652"/>
                </a:lnTo>
                <a:lnTo>
                  <a:pt x="313385" y="723798"/>
                </a:lnTo>
                <a:lnTo>
                  <a:pt x="312470" y="1233703"/>
                </a:lnTo>
                <a:lnTo>
                  <a:pt x="486295" y="1142441"/>
                </a:lnTo>
                <a:lnTo>
                  <a:pt x="486244" y="0"/>
                </a:lnTo>
                <a:close/>
              </a:path>
            </a:pathLst>
          </a:custGeom>
          <a:solidFill>
            <a:srgbClr val="5162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50" name="object 6"/>
          <p:cNvGrpSpPr/>
          <p:nvPr/>
        </p:nvGrpSpPr>
        <p:grpSpPr>
          <a:xfrm>
            <a:off x="2284920" y="3499200"/>
            <a:ext cx="1388520" cy="183240"/>
            <a:chOff x="2284920" y="3499200"/>
            <a:chExt cx="1388520" cy="183240"/>
          </a:xfrm>
        </p:grpSpPr>
        <p:sp>
          <p:nvSpPr>
            <p:cNvPr id="251" name="object 7"/>
            <p:cNvSpPr/>
            <p:nvPr/>
          </p:nvSpPr>
          <p:spPr>
            <a:xfrm>
              <a:off x="2293200" y="3515040"/>
              <a:ext cx="905760" cy="150840"/>
            </a:xfrm>
            <a:custGeom>
              <a:avLst/>
              <a:gdLst>
                <a:gd name="textAreaLeft" fmla="*/ 0 w 905760"/>
                <a:gd name="textAreaRight" fmla="*/ 906120 w 90576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906144" h="151129">
                  <a:moveTo>
                    <a:pt x="446316" y="0"/>
                  </a:moveTo>
                  <a:lnTo>
                    <a:pt x="292506" y="0"/>
                  </a:lnTo>
                  <a:lnTo>
                    <a:pt x="0" y="150533"/>
                  </a:lnTo>
                  <a:lnTo>
                    <a:pt x="153809" y="150533"/>
                  </a:lnTo>
                  <a:lnTo>
                    <a:pt x="446316" y="0"/>
                  </a:lnTo>
                  <a:close/>
                </a:path>
                <a:path w="906144" h="151129">
                  <a:moveTo>
                    <a:pt x="671791" y="0"/>
                  </a:moveTo>
                  <a:lnTo>
                    <a:pt x="517982" y="0"/>
                  </a:lnTo>
                  <a:lnTo>
                    <a:pt x="225475" y="150533"/>
                  </a:lnTo>
                  <a:lnTo>
                    <a:pt x="379285" y="150533"/>
                  </a:lnTo>
                  <a:lnTo>
                    <a:pt x="671791" y="0"/>
                  </a:lnTo>
                  <a:close/>
                </a:path>
                <a:path w="906144" h="151129">
                  <a:moveTo>
                    <a:pt x="905852" y="0"/>
                  </a:moveTo>
                  <a:lnTo>
                    <a:pt x="752043" y="0"/>
                  </a:lnTo>
                  <a:lnTo>
                    <a:pt x="459536" y="150533"/>
                  </a:lnTo>
                  <a:lnTo>
                    <a:pt x="613346" y="150533"/>
                  </a:lnTo>
                  <a:lnTo>
                    <a:pt x="905852" y="0"/>
                  </a:lnTo>
                  <a:close/>
                </a:path>
              </a:pathLst>
            </a:custGeom>
            <a:solidFill>
              <a:srgbClr val="516250">
                <a:alpha val="5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2" name="object 8"/>
            <p:cNvSpPr/>
            <p:nvPr/>
          </p:nvSpPr>
          <p:spPr>
            <a:xfrm>
              <a:off x="297828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3" name="object 9"/>
            <p:cNvSpPr/>
            <p:nvPr/>
          </p:nvSpPr>
          <p:spPr>
            <a:xfrm>
              <a:off x="321228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446316" y="0"/>
                  </a:moveTo>
                  <a:lnTo>
                    <a:pt x="153809" y="150533"/>
                  </a:lnTo>
                  <a:lnTo>
                    <a:pt x="0" y="150533"/>
                  </a:lnTo>
                  <a:lnTo>
                    <a:pt x="292506" y="0"/>
                  </a:lnTo>
                  <a:lnTo>
                    <a:pt x="446316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4" name="object 10"/>
            <p:cNvSpPr/>
            <p:nvPr/>
          </p:nvSpPr>
          <p:spPr>
            <a:xfrm>
              <a:off x="2284920" y="3499200"/>
              <a:ext cx="1388520" cy="183240"/>
            </a:xfrm>
            <a:custGeom>
              <a:avLst/>
              <a:gdLst>
                <a:gd name="textAreaLeft" fmla="*/ 0 w 1388520"/>
                <a:gd name="textAreaRight" fmla="*/ 1388880 w 1388520"/>
                <a:gd name="textAreaTop" fmla="*/ 0 h 183240"/>
                <a:gd name="textAreaBottom" fmla="*/ 183600 h 183240"/>
              </a:gdLst>
              <a:ahLst/>
              <a:rect l="textAreaLeft" t="textAreaTop" r="textAreaRight" b="textAreaBottom"/>
              <a:pathLst>
                <a:path w="1388745" h="183514">
                  <a:moveTo>
                    <a:pt x="1388452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8452" y="183197"/>
                  </a:lnTo>
                  <a:lnTo>
                    <a:pt x="1388452" y="0"/>
                  </a:lnTo>
                  <a:close/>
                </a:path>
              </a:pathLst>
            </a:custGeom>
            <a:solidFill>
              <a:srgbClr val="1d1d1b">
                <a:alpha val="28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5" name="object 11"/>
          <p:cNvGrpSpPr/>
          <p:nvPr/>
        </p:nvGrpSpPr>
        <p:grpSpPr>
          <a:xfrm>
            <a:off x="7018920" y="3499200"/>
            <a:ext cx="1387080" cy="183240"/>
            <a:chOff x="7018920" y="3499200"/>
            <a:chExt cx="1387080" cy="183240"/>
          </a:xfrm>
        </p:grpSpPr>
        <p:sp>
          <p:nvSpPr>
            <p:cNvPr id="256" name="object 12"/>
            <p:cNvSpPr/>
            <p:nvPr/>
          </p:nvSpPr>
          <p:spPr>
            <a:xfrm>
              <a:off x="7493040" y="3515040"/>
              <a:ext cx="905760" cy="150840"/>
            </a:xfrm>
            <a:custGeom>
              <a:avLst/>
              <a:gdLst>
                <a:gd name="textAreaLeft" fmla="*/ 0 w 905760"/>
                <a:gd name="textAreaRight" fmla="*/ 906120 w 90576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906145" h="151129">
                  <a:moveTo>
                    <a:pt x="446316" y="150533"/>
                  </a:moveTo>
                  <a:lnTo>
                    <a:pt x="153809" y="0"/>
                  </a:lnTo>
                  <a:lnTo>
                    <a:pt x="0" y="0"/>
                  </a:lnTo>
                  <a:lnTo>
                    <a:pt x="292506" y="150533"/>
                  </a:lnTo>
                  <a:lnTo>
                    <a:pt x="446316" y="150533"/>
                  </a:lnTo>
                  <a:close/>
                </a:path>
                <a:path w="906145" h="151129">
                  <a:moveTo>
                    <a:pt x="680364" y="150533"/>
                  </a:moveTo>
                  <a:lnTo>
                    <a:pt x="387858" y="0"/>
                  </a:lnTo>
                  <a:lnTo>
                    <a:pt x="234048" y="0"/>
                  </a:lnTo>
                  <a:lnTo>
                    <a:pt x="526554" y="150533"/>
                  </a:lnTo>
                  <a:lnTo>
                    <a:pt x="680364" y="150533"/>
                  </a:lnTo>
                  <a:close/>
                </a:path>
                <a:path w="906145" h="151129">
                  <a:moveTo>
                    <a:pt x="905840" y="150533"/>
                  </a:moveTo>
                  <a:lnTo>
                    <a:pt x="613333" y="0"/>
                  </a:lnTo>
                  <a:lnTo>
                    <a:pt x="459524" y="0"/>
                  </a:lnTo>
                  <a:lnTo>
                    <a:pt x="752030" y="150533"/>
                  </a:lnTo>
                  <a:lnTo>
                    <a:pt x="905840" y="150533"/>
                  </a:lnTo>
                  <a:close/>
                </a:path>
              </a:pathLst>
            </a:custGeom>
            <a:solidFill>
              <a:srgbClr val="516250">
                <a:alpha val="56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7" name="object 13"/>
            <p:cNvSpPr/>
            <p:nvPr/>
          </p:nvSpPr>
          <p:spPr>
            <a:xfrm>
              <a:off x="726732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8" name="object 14"/>
            <p:cNvSpPr/>
            <p:nvPr/>
          </p:nvSpPr>
          <p:spPr>
            <a:xfrm>
              <a:off x="7033320" y="3515040"/>
              <a:ext cx="446040" cy="150840"/>
            </a:xfrm>
            <a:custGeom>
              <a:avLst/>
              <a:gdLst>
                <a:gd name="textAreaLeft" fmla="*/ 0 w 446040"/>
                <a:gd name="textAreaRight" fmla="*/ 446400 w 446040"/>
                <a:gd name="textAreaTop" fmla="*/ 0 h 150840"/>
                <a:gd name="textAreaBottom" fmla="*/ 151200 h 150840"/>
              </a:gdLst>
              <a:ahLst/>
              <a:rect l="textAreaLeft" t="textAreaTop" r="textAreaRight" b="textAreaBottom"/>
              <a:pathLst>
                <a:path w="446404" h="151129">
                  <a:moveTo>
                    <a:pt x="0" y="0"/>
                  </a:moveTo>
                  <a:lnTo>
                    <a:pt x="292506" y="150533"/>
                  </a:lnTo>
                  <a:lnTo>
                    <a:pt x="446316" y="150533"/>
                  </a:lnTo>
                  <a:lnTo>
                    <a:pt x="15380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842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9" name="object 15"/>
            <p:cNvSpPr/>
            <p:nvPr/>
          </p:nvSpPr>
          <p:spPr>
            <a:xfrm>
              <a:off x="7018920" y="3499200"/>
              <a:ext cx="1387080" cy="183240"/>
            </a:xfrm>
            <a:custGeom>
              <a:avLst/>
              <a:gdLst>
                <a:gd name="textAreaLeft" fmla="*/ 0 w 1387080"/>
                <a:gd name="textAreaRight" fmla="*/ 1387440 w 1387080"/>
                <a:gd name="textAreaTop" fmla="*/ 0 h 183240"/>
                <a:gd name="textAreaBottom" fmla="*/ 183600 h 183240"/>
              </a:gdLst>
              <a:ahLst/>
              <a:rect l="textAreaLeft" t="textAreaTop" r="textAreaRight" b="textAreaBottom"/>
              <a:pathLst>
                <a:path w="1387475" h="183514">
                  <a:moveTo>
                    <a:pt x="1387411" y="0"/>
                  </a:moveTo>
                  <a:lnTo>
                    <a:pt x="0" y="0"/>
                  </a:lnTo>
                  <a:lnTo>
                    <a:pt x="0" y="183197"/>
                  </a:lnTo>
                  <a:lnTo>
                    <a:pt x="1387411" y="183197"/>
                  </a:lnTo>
                  <a:lnTo>
                    <a:pt x="1387411" y="0"/>
                  </a:lnTo>
                  <a:close/>
                </a:path>
              </a:pathLst>
            </a:custGeom>
            <a:solidFill>
              <a:srgbClr val="1d1d1b">
                <a:alpha val="28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60" name="object 16"/>
          <p:cNvSpPr/>
          <p:nvPr/>
        </p:nvSpPr>
        <p:spPr>
          <a:xfrm>
            <a:off x="34214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object 17"/>
          <p:cNvSpPr/>
          <p:nvPr/>
        </p:nvSpPr>
        <p:spPr>
          <a:xfrm>
            <a:off x="30585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object 18"/>
          <p:cNvSpPr/>
          <p:nvPr/>
        </p:nvSpPr>
        <p:spPr>
          <a:xfrm>
            <a:off x="26960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object 19"/>
          <p:cNvSpPr/>
          <p:nvPr/>
        </p:nvSpPr>
        <p:spPr>
          <a:xfrm>
            <a:off x="23331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object 20"/>
          <p:cNvSpPr/>
          <p:nvPr/>
        </p:nvSpPr>
        <p:spPr>
          <a:xfrm>
            <a:off x="19702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object 21"/>
          <p:cNvSpPr/>
          <p:nvPr/>
        </p:nvSpPr>
        <p:spPr>
          <a:xfrm>
            <a:off x="16074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object 22"/>
          <p:cNvSpPr/>
          <p:nvPr/>
        </p:nvSpPr>
        <p:spPr>
          <a:xfrm>
            <a:off x="12445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4" h="0">
                <a:moveTo>
                  <a:pt x="276872" y="0"/>
                </a:moveTo>
                <a:lnTo>
                  <a:pt x="0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7" name="object 23"/>
          <p:cNvGrpSpPr/>
          <p:nvPr/>
        </p:nvGrpSpPr>
        <p:grpSpPr>
          <a:xfrm>
            <a:off x="89280" y="354240"/>
            <a:ext cx="3609000" cy="114480"/>
            <a:chOff x="89280" y="354240"/>
            <a:chExt cx="3609000" cy="114480"/>
          </a:xfrm>
        </p:grpSpPr>
        <p:sp>
          <p:nvSpPr>
            <p:cNvPr id="268" name="object 24"/>
            <p:cNvSpPr/>
            <p:nvPr/>
          </p:nvSpPr>
          <p:spPr>
            <a:xfrm>
              <a:off x="882000" y="401760"/>
              <a:ext cx="277200" cy="360"/>
            </a:xfrm>
            <a:custGeom>
              <a:avLst/>
              <a:gdLst>
                <a:gd name="textAreaLeft" fmla="*/ 0 w 277200"/>
                <a:gd name="textAreaRight" fmla="*/ 277560 w 2772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277494" h="0">
                  <a:moveTo>
                    <a:pt x="276872" y="0"/>
                  </a:move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9" name="object 25"/>
            <p:cNvSpPr/>
            <p:nvPr/>
          </p:nvSpPr>
          <p:spPr>
            <a:xfrm>
              <a:off x="89280" y="354240"/>
              <a:ext cx="3609000" cy="114480"/>
            </a:xfrm>
            <a:custGeom>
              <a:avLst/>
              <a:gdLst>
                <a:gd name="textAreaLeft" fmla="*/ 0 w 3609000"/>
                <a:gd name="textAreaRight" fmla="*/ 3609360 w 3609000"/>
                <a:gd name="textAreaTop" fmla="*/ 0 h 114480"/>
                <a:gd name="textAreaBottom" fmla="*/ 114840 h 114480"/>
              </a:gdLst>
              <a:ahLst/>
              <a:rect l="textAreaLeft" t="textAreaTop" r="textAreaRight" b="textAreaBottom"/>
              <a:pathLst>
                <a:path w="3609340" h="114934">
                  <a:moveTo>
                    <a:pt x="3608908" y="114566"/>
                  </a:moveTo>
                  <a:lnTo>
                    <a:pt x="687819" y="114566"/>
                  </a:lnTo>
                  <a:lnTo>
                    <a:pt x="448729" y="0"/>
                  </a:ln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70" name="object 26"/>
          <p:cNvGrpSpPr/>
          <p:nvPr/>
        </p:nvGrpSpPr>
        <p:grpSpPr>
          <a:xfrm>
            <a:off x="0" y="631080"/>
            <a:ext cx="3603960" cy="601560"/>
            <a:chOff x="0" y="631080"/>
            <a:chExt cx="3603960" cy="601560"/>
          </a:xfrm>
        </p:grpSpPr>
        <p:sp>
          <p:nvSpPr>
            <p:cNvPr id="271" name="object 27"/>
            <p:cNvSpPr/>
            <p:nvPr/>
          </p:nvSpPr>
          <p:spPr>
            <a:xfrm>
              <a:off x="0" y="631080"/>
              <a:ext cx="3603960" cy="601560"/>
            </a:xfrm>
            <a:custGeom>
              <a:avLst/>
              <a:gdLst>
                <a:gd name="textAreaLeft" fmla="*/ 0 w 3603960"/>
                <a:gd name="textAreaRight" fmla="*/ 3604320 w 3603960"/>
                <a:gd name="textAreaTop" fmla="*/ 0 h 601560"/>
                <a:gd name="textAreaBottom" fmla="*/ 601920 h 601560"/>
              </a:gdLst>
              <a:ahLst/>
              <a:rect l="textAreaLeft" t="textAreaTop" r="textAreaRight" b="textAreaBottom"/>
              <a:pathLst>
                <a:path w="3604260" h="601980">
                  <a:moveTo>
                    <a:pt x="3603801" y="0"/>
                  </a:moveTo>
                  <a:lnTo>
                    <a:pt x="136320" y="0"/>
                  </a:lnTo>
                  <a:lnTo>
                    <a:pt x="0" y="70636"/>
                  </a:lnTo>
                </a:path>
                <a:path w="3604260" h="601980">
                  <a:moveTo>
                    <a:pt x="0" y="601484"/>
                  </a:moveTo>
                  <a:lnTo>
                    <a:pt x="546123" y="601484"/>
                  </a:lnTo>
                  <a:lnTo>
                    <a:pt x="1294814" y="233908"/>
                  </a:lnTo>
                  <a:lnTo>
                    <a:pt x="3151782" y="233908"/>
                  </a:lnTo>
                  <a:lnTo>
                    <a:pt x="3603801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2" name="object 28"/>
            <p:cNvSpPr/>
            <p:nvPr/>
          </p:nvSpPr>
          <p:spPr>
            <a:xfrm>
              <a:off x="3074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3" name="object 29"/>
            <p:cNvSpPr/>
            <p:nvPr/>
          </p:nvSpPr>
          <p:spPr>
            <a:xfrm>
              <a:off x="3074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object 30"/>
            <p:cNvSpPr/>
            <p:nvPr/>
          </p:nvSpPr>
          <p:spPr>
            <a:xfrm>
              <a:off x="2946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5" name="object 31"/>
            <p:cNvSpPr/>
            <p:nvPr/>
          </p:nvSpPr>
          <p:spPr>
            <a:xfrm>
              <a:off x="2946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6" name="object 32"/>
            <p:cNvSpPr/>
            <p:nvPr/>
          </p:nvSpPr>
          <p:spPr>
            <a:xfrm>
              <a:off x="281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7" name="object 33"/>
            <p:cNvSpPr/>
            <p:nvPr/>
          </p:nvSpPr>
          <p:spPr>
            <a:xfrm>
              <a:off x="281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8" name="object 34"/>
            <p:cNvSpPr/>
            <p:nvPr/>
          </p:nvSpPr>
          <p:spPr>
            <a:xfrm>
              <a:off x="2691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object 35"/>
            <p:cNvSpPr/>
            <p:nvPr/>
          </p:nvSpPr>
          <p:spPr>
            <a:xfrm>
              <a:off x="2691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0" name="object 36"/>
            <p:cNvSpPr/>
            <p:nvPr/>
          </p:nvSpPr>
          <p:spPr>
            <a:xfrm>
              <a:off x="256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1" name="object 37"/>
            <p:cNvSpPr/>
            <p:nvPr/>
          </p:nvSpPr>
          <p:spPr>
            <a:xfrm>
              <a:off x="256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2" name="object 38"/>
            <p:cNvSpPr/>
            <p:nvPr/>
          </p:nvSpPr>
          <p:spPr>
            <a:xfrm>
              <a:off x="24361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3" name="object 39"/>
            <p:cNvSpPr/>
            <p:nvPr/>
          </p:nvSpPr>
          <p:spPr>
            <a:xfrm>
              <a:off x="24361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object 40"/>
            <p:cNvSpPr/>
            <p:nvPr/>
          </p:nvSpPr>
          <p:spPr>
            <a:xfrm>
              <a:off x="23083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5" name="object 41"/>
            <p:cNvSpPr/>
            <p:nvPr/>
          </p:nvSpPr>
          <p:spPr>
            <a:xfrm>
              <a:off x="23083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6" name="object 42"/>
            <p:cNvSpPr/>
            <p:nvPr/>
          </p:nvSpPr>
          <p:spPr>
            <a:xfrm>
              <a:off x="21808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7" name="object 43"/>
            <p:cNvSpPr/>
            <p:nvPr/>
          </p:nvSpPr>
          <p:spPr>
            <a:xfrm>
              <a:off x="21808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8" name="object 44"/>
            <p:cNvSpPr/>
            <p:nvPr/>
          </p:nvSpPr>
          <p:spPr>
            <a:xfrm>
              <a:off x="20530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9" name="object 45"/>
            <p:cNvSpPr/>
            <p:nvPr/>
          </p:nvSpPr>
          <p:spPr>
            <a:xfrm>
              <a:off x="20530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0" name="object 46"/>
            <p:cNvSpPr/>
            <p:nvPr/>
          </p:nvSpPr>
          <p:spPr>
            <a:xfrm>
              <a:off x="19256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1" name="object 47"/>
            <p:cNvSpPr/>
            <p:nvPr/>
          </p:nvSpPr>
          <p:spPr>
            <a:xfrm>
              <a:off x="19256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2" name="object 48"/>
            <p:cNvSpPr/>
            <p:nvPr/>
          </p:nvSpPr>
          <p:spPr>
            <a:xfrm>
              <a:off x="17978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object 49"/>
            <p:cNvSpPr/>
            <p:nvPr/>
          </p:nvSpPr>
          <p:spPr>
            <a:xfrm>
              <a:off x="17978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object 50"/>
            <p:cNvSpPr/>
            <p:nvPr/>
          </p:nvSpPr>
          <p:spPr>
            <a:xfrm>
              <a:off x="1670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object 51"/>
            <p:cNvSpPr/>
            <p:nvPr/>
          </p:nvSpPr>
          <p:spPr>
            <a:xfrm>
              <a:off x="16704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object 52"/>
            <p:cNvSpPr/>
            <p:nvPr/>
          </p:nvSpPr>
          <p:spPr>
            <a:xfrm>
              <a:off x="1542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object 53"/>
            <p:cNvSpPr/>
            <p:nvPr/>
          </p:nvSpPr>
          <p:spPr>
            <a:xfrm>
              <a:off x="15426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object 54"/>
            <p:cNvSpPr/>
            <p:nvPr/>
          </p:nvSpPr>
          <p:spPr>
            <a:xfrm>
              <a:off x="1415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9" name="object 55"/>
            <p:cNvSpPr/>
            <p:nvPr/>
          </p:nvSpPr>
          <p:spPr>
            <a:xfrm>
              <a:off x="1415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0" name="object 56"/>
            <p:cNvSpPr/>
            <p:nvPr/>
          </p:nvSpPr>
          <p:spPr>
            <a:xfrm>
              <a:off x="1287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1" name="object 57"/>
            <p:cNvSpPr/>
            <p:nvPr/>
          </p:nvSpPr>
          <p:spPr>
            <a:xfrm>
              <a:off x="12873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30" h="219709">
                  <a:moveTo>
                    <a:pt x="23736" y="219455"/>
                  </a:moveTo>
                  <a:lnTo>
                    <a:pt x="0" y="219455"/>
                  </a:lnTo>
                  <a:lnTo>
                    <a:pt x="0" y="0"/>
                  </a:lnTo>
                  <a:lnTo>
                    <a:pt x="23736" y="0"/>
                  </a:lnTo>
                  <a:lnTo>
                    <a:pt x="23736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2" name="object 58"/>
          <p:cNvSpPr/>
          <p:nvPr/>
        </p:nvSpPr>
        <p:spPr>
          <a:xfrm>
            <a:off x="1124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object 59"/>
          <p:cNvSpPr/>
          <p:nvPr/>
        </p:nvSpPr>
        <p:spPr>
          <a:xfrm>
            <a:off x="134532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object 60"/>
          <p:cNvSpPr/>
          <p:nvPr/>
        </p:nvSpPr>
        <p:spPr>
          <a:xfrm>
            <a:off x="16502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object 61"/>
          <p:cNvSpPr/>
          <p:nvPr/>
        </p:nvSpPr>
        <p:spPr>
          <a:xfrm>
            <a:off x="18705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object 62"/>
          <p:cNvSpPr/>
          <p:nvPr/>
        </p:nvSpPr>
        <p:spPr>
          <a:xfrm>
            <a:off x="1568880" y="155520"/>
            <a:ext cx="360" cy="157680"/>
          </a:xfrm>
          <a:custGeom>
            <a:avLst/>
            <a:gdLst>
              <a:gd name="textAreaLeft" fmla="*/ 0 w 360"/>
              <a:gd name="textAreaRight" fmla="*/ 720 w 36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0" h="158115">
                <a:moveTo>
                  <a:pt x="0" y="0"/>
                </a:moveTo>
                <a:lnTo>
                  <a:pt x="0" y="157899"/>
                </a:lnTo>
              </a:path>
            </a:pathLst>
          </a:custGeom>
          <a:noFill/>
          <a:ln w="22631">
            <a:solidFill>
              <a:srgbClr val="94a28b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7" name="object 63"/>
          <p:cNvGrpSpPr/>
          <p:nvPr/>
        </p:nvGrpSpPr>
        <p:grpSpPr>
          <a:xfrm>
            <a:off x="0" y="0"/>
            <a:ext cx="4482720" cy="1454400"/>
            <a:chOff x="0" y="0"/>
            <a:chExt cx="4482720" cy="1454400"/>
          </a:xfrm>
        </p:grpSpPr>
        <p:sp>
          <p:nvSpPr>
            <p:cNvPr id="308" name="object 64"/>
            <p:cNvSpPr/>
            <p:nvPr/>
          </p:nvSpPr>
          <p:spPr>
            <a:xfrm>
              <a:off x="2201760" y="234360"/>
              <a:ext cx="1284120" cy="360"/>
            </a:xfrm>
            <a:custGeom>
              <a:avLst/>
              <a:gdLst>
                <a:gd name="textAreaLeft" fmla="*/ 0 w 1284120"/>
                <a:gd name="textAreaRight" fmla="*/ 1284480 w 12841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284604" h="0">
                  <a:moveTo>
                    <a:pt x="0" y="0"/>
                  </a:moveTo>
                  <a:lnTo>
                    <a:pt x="1284013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prstDash val="sysDash"/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object 65"/>
            <p:cNvSpPr/>
            <p:nvPr/>
          </p:nvSpPr>
          <p:spPr>
            <a:xfrm>
              <a:off x="0" y="0"/>
              <a:ext cx="4482720" cy="1454400"/>
            </a:xfrm>
            <a:custGeom>
              <a:avLst/>
              <a:gdLst>
                <a:gd name="textAreaLeft" fmla="*/ 0 w 4482720"/>
                <a:gd name="textAreaRight" fmla="*/ 4483080 w 4482720"/>
                <a:gd name="textAreaTop" fmla="*/ 0 h 1454400"/>
                <a:gd name="textAreaBottom" fmla="*/ 1454760 h 1454400"/>
              </a:gdLst>
              <a:ahLst/>
              <a:rect l="textAreaLeft" t="textAreaTop" r="textAreaRight" b="textAreaBottom"/>
              <a:pathLst>
                <a:path w="4483100" h="1454785">
                  <a:moveTo>
                    <a:pt x="4483086" y="0"/>
                  </a:moveTo>
                  <a:lnTo>
                    <a:pt x="4483086" y="349780"/>
                  </a:lnTo>
                  <a:lnTo>
                    <a:pt x="2311182" y="1454451"/>
                  </a:lnTo>
                  <a:lnTo>
                    <a:pt x="0" y="1454451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10" name="object 66"/>
          <p:cNvSpPr/>
          <p:nvPr/>
        </p:nvSpPr>
        <p:spPr>
          <a:xfrm>
            <a:off x="0" y="1676520"/>
            <a:ext cx="342000" cy="1641600"/>
          </a:xfrm>
          <a:custGeom>
            <a:avLst/>
            <a:gdLst>
              <a:gd name="textAreaLeft" fmla="*/ 0 w 342000"/>
              <a:gd name="textAreaRight" fmla="*/ 342360 w 342000"/>
              <a:gd name="textAreaTop" fmla="*/ 0 h 1641600"/>
              <a:gd name="textAreaBottom" fmla="*/ 1641960 h 1641600"/>
            </a:gdLst>
            <a:ahLst/>
            <a:rect l="textAreaLeft" t="textAreaTop" r="textAreaRight" b="textAreaBottom"/>
            <a:pathLst>
              <a:path w="342265" h="1642110">
                <a:moveTo>
                  <a:pt x="342178" y="1635899"/>
                </a:moveTo>
                <a:lnTo>
                  <a:pt x="342178" y="444893"/>
                </a:lnTo>
                <a:lnTo>
                  <a:pt x="125440" y="0"/>
                </a:lnTo>
                <a:lnTo>
                  <a:pt x="0" y="3802"/>
                </a:lnTo>
              </a:path>
              <a:path w="342265" h="1642110">
                <a:moveTo>
                  <a:pt x="0" y="1641901"/>
                </a:moveTo>
                <a:lnTo>
                  <a:pt x="342178" y="1635899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object 67"/>
          <p:cNvSpPr/>
          <p:nvPr/>
        </p:nvSpPr>
        <p:spPr>
          <a:xfrm>
            <a:off x="0" y="3405960"/>
            <a:ext cx="342000" cy="1281240"/>
          </a:xfrm>
          <a:custGeom>
            <a:avLst/>
            <a:gdLst>
              <a:gd name="textAreaLeft" fmla="*/ 0 w 342000"/>
              <a:gd name="textAreaRight" fmla="*/ 342360 w 342000"/>
              <a:gd name="textAreaTop" fmla="*/ 0 h 1281240"/>
              <a:gd name="textAreaBottom" fmla="*/ 1281600 h 1281240"/>
            </a:gdLst>
            <a:ahLst/>
            <a:rect l="textAreaLeft" t="textAreaTop" r="textAreaRight" b="textAreaBottom"/>
            <a:pathLst>
              <a:path w="342265" h="1281429">
                <a:moveTo>
                  <a:pt x="342178" y="1281391"/>
                </a:moveTo>
                <a:lnTo>
                  <a:pt x="342178" y="662051"/>
                </a:lnTo>
                <a:lnTo>
                  <a:pt x="342178" y="0"/>
                </a:lnTo>
                <a:lnTo>
                  <a:pt x="0" y="0"/>
                </a:lnTo>
              </a:path>
              <a:path w="342265" h="1281429">
                <a:moveTo>
                  <a:pt x="0" y="1281391"/>
                </a:moveTo>
                <a:lnTo>
                  <a:pt x="342178" y="1281391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object 68"/>
          <p:cNvSpPr/>
          <p:nvPr/>
        </p:nvSpPr>
        <p:spPr>
          <a:xfrm>
            <a:off x="0" y="4763160"/>
            <a:ext cx="342000" cy="2520000"/>
          </a:xfrm>
          <a:custGeom>
            <a:avLst/>
            <a:gdLst>
              <a:gd name="textAreaLeft" fmla="*/ 0 w 342000"/>
              <a:gd name="textAreaRight" fmla="*/ 342360 w 342000"/>
              <a:gd name="textAreaTop" fmla="*/ 0 h 2520000"/>
              <a:gd name="textAreaBottom" fmla="*/ 2520360 h 2520000"/>
            </a:gdLst>
            <a:ahLst/>
            <a:rect l="textAreaLeft" t="textAreaTop" r="textAreaRight" b="textAreaBottom"/>
            <a:pathLst>
              <a:path w="342265" h="2520315">
                <a:moveTo>
                  <a:pt x="342178" y="0"/>
                </a:moveTo>
                <a:lnTo>
                  <a:pt x="342178" y="2075306"/>
                </a:lnTo>
                <a:lnTo>
                  <a:pt x="125440" y="2520200"/>
                </a:lnTo>
                <a:lnTo>
                  <a:pt x="0" y="2520200"/>
                </a:lnTo>
              </a:path>
              <a:path w="342265" h="2520315">
                <a:moveTo>
                  <a:pt x="0" y="0"/>
                </a:moveTo>
                <a:lnTo>
                  <a:pt x="342178" y="0"/>
                </a:lnTo>
              </a:path>
            </a:pathLst>
          </a:custGeom>
          <a:noFill/>
          <a:ln w="28752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object 69"/>
          <p:cNvSpPr/>
          <p:nvPr/>
        </p:nvSpPr>
        <p:spPr>
          <a:xfrm>
            <a:off x="35928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5" h="64135">
                <a:moveTo>
                  <a:pt x="271119" y="63665"/>
                </a:moveTo>
                <a:lnTo>
                  <a:pt x="157200" y="5041"/>
                </a:lnTo>
                <a:lnTo>
                  <a:pt x="0" y="5041"/>
                </a:lnTo>
                <a:lnTo>
                  <a:pt x="0" y="63665"/>
                </a:lnTo>
                <a:lnTo>
                  <a:pt x="271119" y="63665"/>
                </a:lnTo>
                <a:close/>
              </a:path>
              <a:path w="2331085" h="64135">
                <a:moveTo>
                  <a:pt x="366522" y="63665"/>
                </a:moveTo>
                <a:lnTo>
                  <a:pt x="252603" y="5041"/>
                </a:lnTo>
                <a:lnTo>
                  <a:pt x="192697" y="5041"/>
                </a:lnTo>
                <a:lnTo>
                  <a:pt x="306628" y="63665"/>
                </a:lnTo>
                <a:lnTo>
                  <a:pt x="366522" y="63665"/>
                </a:lnTo>
                <a:close/>
              </a:path>
              <a:path w="2331085" h="64135">
                <a:moveTo>
                  <a:pt x="453440" y="58623"/>
                </a:moveTo>
                <a:lnTo>
                  <a:pt x="339521" y="0"/>
                </a:lnTo>
                <a:lnTo>
                  <a:pt x="279615" y="0"/>
                </a:lnTo>
                <a:lnTo>
                  <a:pt x="393547" y="58623"/>
                </a:lnTo>
                <a:lnTo>
                  <a:pt x="453440" y="58623"/>
                </a:lnTo>
                <a:close/>
              </a:path>
              <a:path w="2331085" h="64135">
                <a:moveTo>
                  <a:pt x="544601" y="58623"/>
                </a:moveTo>
                <a:lnTo>
                  <a:pt x="430682" y="0"/>
                </a:lnTo>
                <a:lnTo>
                  <a:pt x="370776" y="0"/>
                </a:lnTo>
                <a:lnTo>
                  <a:pt x="484708" y="58623"/>
                </a:lnTo>
                <a:lnTo>
                  <a:pt x="544601" y="58623"/>
                </a:lnTo>
                <a:close/>
              </a:path>
              <a:path w="2331085" h="64135">
                <a:moveTo>
                  <a:pt x="632421" y="58623"/>
                </a:moveTo>
                <a:lnTo>
                  <a:pt x="518502" y="0"/>
                </a:lnTo>
                <a:lnTo>
                  <a:pt x="458597" y="0"/>
                </a:lnTo>
                <a:lnTo>
                  <a:pt x="572528" y="58623"/>
                </a:lnTo>
                <a:lnTo>
                  <a:pt x="632421" y="58623"/>
                </a:lnTo>
                <a:close/>
              </a:path>
              <a:path w="2331085" h="64135">
                <a:moveTo>
                  <a:pt x="723569" y="58623"/>
                </a:moveTo>
                <a:lnTo>
                  <a:pt x="609650" y="0"/>
                </a:lnTo>
                <a:lnTo>
                  <a:pt x="549744" y="0"/>
                </a:lnTo>
                <a:lnTo>
                  <a:pt x="663676" y="58623"/>
                </a:lnTo>
                <a:lnTo>
                  <a:pt x="723569" y="58623"/>
                </a:lnTo>
                <a:close/>
              </a:path>
              <a:path w="2331085" h="64135">
                <a:moveTo>
                  <a:pt x="814730" y="58623"/>
                </a:moveTo>
                <a:lnTo>
                  <a:pt x="700811" y="0"/>
                </a:lnTo>
                <a:lnTo>
                  <a:pt x="640905" y="0"/>
                </a:lnTo>
                <a:lnTo>
                  <a:pt x="754837" y="58623"/>
                </a:lnTo>
                <a:lnTo>
                  <a:pt x="814730" y="58623"/>
                </a:lnTo>
                <a:close/>
              </a:path>
              <a:path w="2331085" h="64135">
                <a:moveTo>
                  <a:pt x="902550" y="58623"/>
                </a:moveTo>
                <a:lnTo>
                  <a:pt x="788631" y="0"/>
                </a:lnTo>
                <a:lnTo>
                  <a:pt x="728726" y="0"/>
                </a:lnTo>
                <a:lnTo>
                  <a:pt x="842657" y="58623"/>
                </a:lnTo>
                <a:lnTo>
                  <a:pt x="902550" y="58623"/>
                </a:lnTo>
                <a:close/>
              </a:path>
              <a:path w="2331085" h="64135">
                <a:moveTo>
                  <a:pt x="993711" y="58623"/>
                </a:moveTo>
                <a:lnTo>
                  <a:pt x="879792" y="0"/>
                </a:lnTo>
                <a:lnTo>
                  <a:pt x="819886" y="0"/>
                </a:lnTo>
                <a:lnTo>
                  <a:pt x="933818" y="58623"/>
                </a:lnTo>
                <a:lnTo>
                  <a:pt x="993711" y="58623"/>
                </a:lnTo>
                <a:close/>
              </a:path>
              <a:path w="2331085" h="64135">
                <a:moveTo>
                  <a:pt x="1081532" y="58623"/>
                </a:moveTo>
                <a:lnTo>
                  <a:pt x="967613" y="0"/>
                </a:lnTo>
                <a:lnTo>
                  <a:pt x="907707" y="0"/>
                </a:lnTo>
                <a:lnTo>
                  <a:pt x="1021638" y="58623"/>
                </a:lnTo>
                <a:lnTo>
                  <a:pt x="1081532" y="58623"/>
                </a:lnTo>
                <a:close/>
              </a:path>
              <a:path w="2331085" h="64135">
                <a:moveTo>
                  <a:pt x="1169339" y="58623"/>
                </a:moveTo>
                <a:lnTo>
                  <a:pt x="1055420" y="0"/>
                </a:lnTo>
                <a:lnTo>
                  <a:pt x="995514" y="0"/>
                </a:lnTo>
                <a:lnTo>
                  <a:pt x="1109433" y="58623"/>
                </a:lnTo>
                <a:lnTo>
                  <a:pt x="1169339" y="58623"/>
                </a:lnTo>
                <a:close/>
              </a:path>
              <a:path w="2331085" h="64135">
                <a:moveTo>
                  <a:pt x="1260500" y="58623"/>
                </a:moveTo>
                <a:lnTo>
                  <a:pt x="1146581" y="0"/>
                </a:lnTo>
                <a:lnTo>
                  <a:pt x="1086675" y="0"/>
                </a:lnTo>
                <a:lnTo>
                  <a:pt x="1200607" y="58623"/>
                </a:lnTo>
                <a:lnTo>
                  <a:pt x="1260500" y="58623"/>
                </a:lnTo>
                <a:close/>
              </a:path>
              <a:path w="2331085" h="64135">
                <a:moveTo>
                  <a:pt x="1348320" y="58623"/>
                </a:moveTo>
                <a:lnTo>
                  <a:pt x="1234401" y="0"/>
                </a:lnTo>
                <a:lnTo>
                  <a:pt x="1174496" y="0"/>
                </a:lnTo>
                <a:lnTo>
                  <a:pt x="1288415" y="58623"/>
                </a:lnTo>
                <a:lnTo>
                  <a:pt x="1348320" y="58623"/>
                </a:lnTo>
                <a:close/>
              </a:path>
              <a:path w="2331085" h="64135">
                <a:moveTo>
                  <a:pt x="1439481" y="58623"/>
                </a:moveTo>
                <a:lnTo>
                  <a:pt x="1325562" y="0"/>
                </a:lnTo>
                <a:lnTo>
                  <a:pt x="1265656" y="0"/>
                </a:lnTo>
                <a:lnTo>
                  <a:pt x="1379575" y="58623"/>
                </a:lnTo>
                <a:lnTo>
                  <a:pt x="1439481" y="58623"/>
                </a:lnTo>
                <a:close/>
              </a:path>
              <a:path w="2331085" h="64135">
                <a:moveTo>
                  <a:pt x="1527289" y="58623"/>
                </a:moveTo>
                <a:lnTo>
                  <a:pt x="1413370" y="0"/>
                </a:lnTo>
                <a:lnTo>
                  <a:pt x="1353464" y="0"/>
                </a:lnTo>
                <a:lnTo>
                  <a:pt x="1467383" y="58623"/>
                </a:lnTo>
                <a:lnTo>
                  <a:pt x="1527289" y="58623"/>
                </a:lnTo>
                <a:close/>
              </a:path>
              <a:path w="2331085" h="64135">
                <a:moveTo>
                  <a:pt x="1615109" y="58623"/>
                </a:moveTo>
                <a:lnTo>
                  <a:pt x="1501190" y="0"/>
                </a:lnTo>
                <a:lnTo>
                  <a:pt x="1441284" y="0"/>
                </a:lnTo>
                <a:lnTo>
                  <a:pt x="1555216" y="58623"/>
                </a:lnTo>
                <a:lnTo>
                  <a:pt x="1615109" y="58623"/>
                </a:lnTo>
                <a:close/>
              </a:path>
              <a:path w="2331085" h="64135">
                <a:moveTo>
                  <a:pt x="1706270" y="58623"/>
                </a:moveTo>
                <a:lnTo>
                  <a:pt x="1592351" y="0"/>
                </a:lnTo>
                <a:lnTo>
                  <a:pt x="1532445" y="0"/>
                </a:lnTo>
                <a:lnTo>
                  <a:pt x="1646364" y="58623"/>
                </a:lnTo>
                <a:lnTo>
                  <a:pt x="1706270" y="58623"/>
                </a:lnTo>
                <a:close/>
              </a:path>
              <a:path w="2331085" h="64135">
                <a:moveTo>
                  <a:pt x="1794090" y="58623"/>
                </a:moveTo>
                <a:lnTo>
                  <a:pt x="1680171" y="0"/>
                </a:lnTo>
                <a:lnTo>
                  <a:pt x="1620266" y="0"/>
                </a:lnTo>
                <a:lnTo>
                  <a:pt x="1734197" y="58623"/>
                </a:lnTo>
                <a:lnTo>
                  <a:pt x="1794090" y="58623"/>
                </a:lnTo>
                <a:close/>
              </a:path>
              <a:path w="2331085" h="64135">
                <a:moveTo>
                  <a:pt x="1973059" y="58623"/>
                </a:moveTo>
                <a:lnTo>
                  <a:pt x="1859140" y="0"/>
                </a:lnTo>
                <a:lnTo>
                  <a:pt x="1799234" y="0"/>
                </a:lnTo>
                <a:lnTo>
                  <a:pt x="1913166" y="58623"/>
                </a:lnTo>
                <a:lnTo>
                  <a:pt x="1973059" y="58623"/>
                </a:lnTo>
                <a:close/>
              </a:path>
              <a:path w="2331085" h="64135">
                <a:moveTo>
                  <a:pt x="2152040" y="58623"/>
                </a:moveTo>
                <a:lnTo>
                  <a:pt x="2038121" y="0"/>
                </a:lnTo>
                <a:lnTo>
                  <a:pt x="1978215" y="0"/>
                </a:lnTo>
                <a:lnTo>
                  <a:pt x="2092147" y="58623"/>
                </a:lnTo>
                <a:lnTo>
                  <a:pt x="2152040" y="58623"/>
                </a:lnTo>
                <a:close/>
              </a:path>
              <a:path w="2331085" h="64135">
                <a:moveTo>
                  <a:pt x="2331008" y="58623"/>
                </a:moveTo>
                <a:lnTo>
                  <a:pt x="2217089" y="0"/>
                </a:lnTo>
                <a:lnTo>
                  <a:pt x="2157184" y="0"/>
                </a:lnTo>
                <a:lnTo>
                  <a:pt x="2271115" y="58623"/>
                </a:lnTo>
                <a:lnTo>
                  <a:pt x="2331008" y="58623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object 70"/>
          <p:cNvSpPr/>
          <p:nvPr/>
        </p:nvSpPr>
        <p:spPr>
          <a:xfrm>
            <a:off x="70333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object 71"/>
          <p:cNvSpPr/>
          <p:nvPr/>
        </p:nvSpPr>
        <p:spPr>
          <a:xfrm>
            <a:off x="739584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object 72"/>
          <p:cNvSpPr/>
          <p:nvPr/>
        </p:nvSpPr>
        <p:spPr>
          <a:xfrm>
            <a:off x="775872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object 73"/>
          <p:cNvSpPr/>
          <p:nvPr/>
        </p:nvSpPr>
        <p:spPr>
          <a:xfrm>
            <a:off x="812160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object 74"/>
          <p:cNvSpPr/>
          <p:nvPr/>
        </p:nvSpPr>
        <p:spPr>
          <a:xfrm>
            <a:off x="84844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object 75"/>
          <p:cNvSpPr/>
          <p:nvPr/>
        </p:nvSpPr>
        <p:spPr>
          <a:xfrm>
            <a:off x="884736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object 76"/>
          <p:cNvSpPr/>
          <p:nvPr/>
        </p:nvSpPr>
        <p:spPr>
          <a:xfrm>
            <a:off x="9209880" y="401760"/>
            <a:ext cx="277200" cy="360"/>
          </a:xfrm>
          <a:custGeom>
            <a:avLst/>
            <a:gdLst>
              <a:gd name="textAreaLeft" fmla="*/ 0 w 277200"/>
              <a:gd name="textAreaRight" fmla="*/ 277560 w 2772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77495" h="0">
                <a:moveTo>
                  <a:pt x="0" y="0"/>
                </a:moveTo>
                <a:lnTo>
                  <a:pt x="276872" y="0"/>
                </a:lnTo>
              </a:path>
            </a:pathLst>
          </a:custGeom>
          <a:noFill/>
          <a:ln w="22631">
            <a:solidFill>
              <a:srgbClr val="51625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21" name="object 77"/>
          <p:cNvGrpSpPr/>
          <p:nvPr/>
        </p:nvGrpSpPr>
        <p:grpSpPr>
          <a:xfrm>
            <a:off x="7033320" y="354240"/>
            <a:ext cx="3609000" cy="114480"/>
            <a:chOff x="7033320" y="354240"/>
            <a:chExt cx="3609000" cy="114480"/>
          </a:xfrm>
        </p:grpSpPr>
        <p:sp>
          <p:nvSpPr>
            <p:cNvPr id="322" name="object 78"/>
            <p:cNvSpPr/>
            <p:nvPr/>
          </p:nvSpPr>
          <p:spPr>
            <a:xfrm>
              <a:off x="9572760" y="401760"/>
              <a:ext cx="277200" cy="360"/>
            </a:xfrm>
            <a:custGeom>
              <a:avLst/>
              <a:gdLst>
                <a:gd name="textAreaLeft" fmla="*/ 0 w 277200"/>
                <a:gd name="textAreaRight" fmla="*/ 277560 w 2772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277495" h="0">
                  <a:moveTo>
                    <a:pt x="0" y="0"/>
                  </a:moveTo>
                  <a:lnTo>
                    <a:pt x="276872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object 79"/>
            <p:cNvSpPr/>
            <p:nvPr/>
          </p:nvSpPr>
          <p:spPr>
            <a:xfrm>
              <a:off x="7033320" y="354240"/>
              <a:ext cx="3609000" cy="114480"/>
            </a:xfrm>
            <a:custGeom>
              <a:avLst/>
              <a:gdLst>
                <a:gd name="textAreaLeft" fmla="*/ 0 w 3609000"/>
                <a:gd name="textAreaRight" fmla="*/ 3609360 w 3609000"/>
                <a:gd name="textAreaTop" fmla="*/ 0 h 114480"/>
                <a:gd name="textAreaBottom" fmla="*/ 114840 h 114480"/>
              </a:gdLst>
              <a:ahLst/>
              <a:rect l="textAreaLeft" t="textAreaTop" r="textAreaRight" b="textAreaBottom"/>
              <a:pathLst>
                <a:path w="3609340" h="114934">
                  <a:moveTo>
                    <a:pt x="0" y="114566"/>
                  </a:moveTo>
                  <a:lnTo>
                    <a:pt x="2921088" y="114566"/>
                  </a:lnTo>
                  <a:lnTo>
                    <a:pt x="3160179" y="0"/>
                  </a:lnTo>
                  <a:lnTo>
                    <a:pt x="3608908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24" name="object 80"/>
          <p:cNvGrpSpPr/>
          <p:nvPr/>
        </p:nvGrpSpPr>
        <p:grpSpPr>
          <a:xfrm>
            <a:off x="7127640" y="631080"/>
            <a:ext cx="3564000" cy="601560"/>
            <a:chOff x="7127640" y="631080"/>
            <a:chExt cx="3564000" cy="601560"/>
          </a:xfrm>
        </p:grpSpPr>
        <p:sp>
          <p:nvSpPr>
            <p:cNvPr id="325" name="object 81"/>
            <p:cNvSpPr/>
            <p:nvPr/>
          </p:nvSpPr>
          <p:spPr>
            <a:xfrm>
              <a:off x="7127640" y="631080"/>
              <a:ext cx="3564000" cy="601560"/>
            </a:xfrm>
            <a:custGeom>
              <a:avLst/>
              <a:gdLst>
                <a:gd name="textAreaLeft" fmla="*/ 0 w 3564000"/>
                <a:gd name="textAreaRight" fmla="*/ 3564360 w 3564000"/>
                <a:gd name="textAreaTop" fmla="*/ 0 h 601560"/>
                <a:gd name="textAreaBottom" fmla="*/ 601920 h 601560"/>
              </a:gdLst>
              <a:ahLst/>
              <a:rect l="textAreaLeft" t="textAreaTop" r="textAreaRight" b="textAreaBottom"/>
              <a:pathLst>
                <a:path w="3564254" h="601980">
                  <a:moveTo>
                    <a:pt x="0" y="0"/>
                  </a:moveTo>
                  <a:lnTo>
                    <a:pt x="3467480" y="0"/>
                  </a:lnTo>
                  <a:lnTo>
                    <a:pt x="3564235" y="50135"/>
                  </a:lnTo>
                </a:path>
                <a:path w="3564254" h="601980">
                  <a:moveTo>
                    <a:pt x="3564235" y="601484"/>
                  </a:moveTo>
                  <a:lnTo>
                    <a:pt x="3057677" y="601484"/>
                  </a:lnTo>
                  <a:lnTo>
                    <a:pt x="2308987" y="233908"/>
                  </a:lnTo>
                  <a:lnTo>
                    <a:pt x="452018" y="233908"/>
                  </a:lnTo>
                  <a:lnTo>
                    <a:pt x="0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object 82"/>
            <p:cNvSpPr/>
            <p:nvPr/>
          </p:nvSpPr>
          <p:spPr>
            <a:xfrm>
              <a:off x="7633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object 83"/>
            <p:cNvSpPr/>
            <p:nvPr/>
          </p:nvSpPr>
          <p:spPr>
            <a:xfrm>
              <a:off x="7633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object 84"/>
            <p:cNvSpPr/>
            <p:nvPr/>
          </p:nvSpPr>
          <p:spPr>
            <a:xfrm>
              <a:off x="7761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object 85"/>
            <p:cNvSpPr/>
            <p:nvPr/>
          </p:nvSpPr>
          <p:spPr>
            <a:xfrm>
              <a:off x="7761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object 86"/>
            <p:cNvSpPr/>
            <p:nvPr/>
          </p:nvSpPr>
          <p:spPr>
            <a:xfrm>
              <a:off x="7888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object 87"/>
            <p:cNvSpPr/>
            <p:nvPr/>
          </p:nvSpPr>
          <p:spPr>
            <a:xfrm>
              <a:off x="7888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object 88"/>
            <p:cNvSpPr/>
            <p:nvPr/>
          </p:nvSpPr>
          <p:spPr>
            <a:xfrm>
              <a:off x="8016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object 89"/>
            <p:cNvSpPr/>
            <p:nvPr/>
          </p:nvSpPr>
          <p:spPr>
            <a:xfrm>
              <a:off x="8016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object 90"/>
            <p:cNvSpPr/>
            <p:nvPr/>
          </p:nvSpPr>
          <p:spPr>
            <a:xfrm>
              <a:off x="814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5" name="object 91"/>
            <p:cNvSpPr/>
            <p:nvPr/>
          </p:nvSpPr>
          <p:spPr>
            <a:xfrm>
              <a:off x="81439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6" name="object 92"/>
            <p:cNvSpPr/>
            <p:nvPr/>
          </p:nvSpPr>
          <p:spPr>
            <a:xfrm>
              <a:off x="82717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7" name="object 93"/>
            <p:cNvSpPr/>
            <p:nvPr/>
          </p:nvSpPr>
          <p:spPr>
            <a:xfrm>
              <a:off x="827172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8" name="object 94"/>
            <p:cNvSpPr/>
            <p:nvPr/>
          </p:nvSpPr>
          <p:spPr>
            <a:xfrm>
              <a:off x="839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9" name="object 95"/>
            <p:cNvSpPr/>
            <p:nvPr/>
          </p:nvSpPr>
          <p:spPr>
            <a:xfrm>
              <a:off x="83991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0" name="object 96"/>
            <p:cNvSpPr/>
            <p:nvPr/>
          </p:nvSpPr>
          <p:spPr>
            <a:xfrm>
              <a:off x="85269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1" name="object 97"/>
            <p:cNvSpPr/>
            <p:nvPr/>
          </p:nvSpPr>
          <p:spPr>
            <a:xfrm>
              <a:off x="85269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2" name="object 98"/>
            <p:cNvSpPr/>
            <p:nvPr/>
          </p:nvSpPr>
          <p:spPr>
            <a:xfrm>
              <a:off x="86547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3" name="object 99"/>
            <p:cNvSpPr/>
            <p:nvPr/>
          </p:nvSpPr>
          <p:spPr>
            <a:xfrm>
              <a:off x="865476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4" name="object 100"/>
            <p:cNvSpPr/>
            <p:nvPr/>
          </p:nvSpPr>
          <p:spPr>
            <a:xfrm>
              <a:off x="87822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5" name="object 101"/>
            <p:cNvSpPr/>
            <p:nvPr/>
          </p:nvSpPr>
          <p:spPr>
            <a:xfrm>
              <a:off x="87822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6" name="object 102"/>
            <p:cNvSpPr/>
            <p:nvPr/>
          </p:nvSpPr>
          <p:spPr>
            <a:xfrm>
              <a:off x="89100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7" name="object 103"/>
            <p:cNvSpPr/>
            <p:nvPr/>
          </p:nvSpPr>
          <p:spPr>
            <a:xfrm>
              <a:off x="891000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8" name="object 104"/>
            <p:cNvSpPr/>
            <p:nvPr/>
          </p:nvSpPr>
          <p:spPr>
            <a:xfrm>
              <a:off x="9037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9" name="object 105"/>
            <p:cNvSpPr/>
            <p:nvPr/>
          </p:nvSpPr>
          <p:spPr>
            <a:xfrm>
              <a:off x="90374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0" name="object 106"/>
            <p:cNvSpPr/>
            <p:nvPr/>
          </p:nvSpPr>
          <p:spPr>
            <a:xfrm>
              <a:off x="9165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1" name="object 107"/>
            <p:cNvSpPr/>
            <p:nvPr/>
          </p:nvSpPr>
          <p:spPr>
            <a:xfrm>
              <a:off x="916524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2" name="object 108"/>
            <p:cNvSpPr/>
            <p:nvPr/>
          </p:nvSpPr>
          <p:spPr>
            <a:xfrm>
              <a:off x="9292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3" name="object 109"/>
            <p:cNvSpPr/>
            <p:nvPr/>
          </p:nvSpPr>
          <p:spPr>
            <a:xfrm>
              <a:off x="92926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4" name="object 110"/>
            <p:cNvSpPr/>
            <p:nvPr/>
          </p:nvSpPr>
          <p:spPr>
            <a:xfrm>
              <a:off x="9420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23736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23736" y="219455"/>
                  </a:lnTo>
                  <a:lnTo>
                    <a:pt x="23736" y="0"/>
                  </a:lnTo>
                  <a:close/>
                </a:path>
              </a:pathLst>
            </a:custGeom>
            <a:solidFill>
              <a:srgbClr val="d1d0ca">
                <a:alpha val="72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5" name="object 111"/>
            <p:cNvSpPr/>
            <p:nvPr/>
          </p:nvSpPr>
          <p:spPr>
            <a:xfrm>
              <a:off x="9420480" y="639360"/>
              <a:ext cx="23760" cy="219240"/>
            </a:xfrm>
            <a:custGeom>
              <a:avLst/>
              <a:gdLst>
                <a:gd name="textAreaLeft" fmla="*/ 0 w 23760"/>
                <a:gd name="textAreaRight" fmla="*/ 24120 w 23760"/>
                <a:gd name="textAreaTop" fmla="*/ 0 h 219240"/>
                <a:gd name="textAreaBottom" fmla="*/ 219600 h 219240"/>
              </a:gdLst>
              <a:ahLst/>
              <a:rect l="textAreaLeft" t="textAreaTop" r="textAreaRight" b="textAreaBottom"/>
              <a:pathLst>
                <a:path w="24129" h="219709">
                  <a:moveTo>
                    <a:pt x="0" y="219455"/>
                  </a:moveTo>
                  <a:lnTo>
                    <a:pt x="23736" y="219455"/>
                  </a:lnTo>
                  <a:lnTo>
                    <a:pt x="23736" y="0"/>
                  </a:lnTo>
                  <a:lnTo>
                    <a:pt x="0" y="0"/>
                  </a:lnTo>
                  <a:lnTo>
                    <a:pt x="0" y="219455"/>
                  </a:lnTo>
                  <a:close/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56" name="object 112"/>
          <p:cNvSpPr/>
          <p:nvPr/>
        </p:nvSpPr>
        <p:spPr>
          <a:xfrm>
            <a:off x="94676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object 113"/>
          <p:cNvSpPr/>
          <p:nvPr/>
        </p:nvSpPr>
        <p:spPr>
          <a:xfrm>
            <a:off x="92469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object 114"/>
          <p:cNvSpPr/>
          <p:nvPr/>
        </p:nvSpPr>
        <p:spPr>
          <a:xfrm>
            <a:off x="894204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object 115"/>
          <p:cNvSpPr/>
          <p:nvPr/>
        </p:nvSpPr>
        <p:spPr>
          <a:xfrm>
            <a:off x="8721360" y="164520"/>
            <a:ext cx="139320" cy="139320"/>
          </a:xfrm>
          <a:custGeom>
            <a:avLst/>
            <a:gdLst>
              <a:gd name="textAreaLeft" fmla="*/ 0 w 139320"/>
              <a:gd name="textAreaRight" fmla="*/ 139680 w 139320"/>
              <a:gd name="textAreaTop" fmla="*/ 0 h 139320"/>
              <a:gd name="textAreaBottom" fmla="*/ 139680 h 139320"/>
            </a:gdLst>
            <a:ahLst/>
            <a:rect l="textAreaLeft" t="textAreaTop" r="textAreaRight" b="textAreaBottom"/>
            <a:pathLst>
              <a:path w="139700" h="139700">
                <a:moveTo>
                  <a:pt x="139369" y="0"/>
                </a:moveTo>
                <a:lnTo>
                  <a:pt x="0" y="0"/>
                </a:lnTo>
                <a:lnTo>
                  <a:pt x="0" y="139369"/>
                </a:lnTo>
                <a:lnTo>
                  <a:pt x="139369" y="139369"/>
                </a:lnTo>
                <a:lnTo>
                  <a:pt x="139369" y="0"/>
                </a:lnTo>
                <a:close/>
              </a:path>
            </a:pathLst>
          </a:custGeom>
          <a:solidFill>
            <a:srgbClr val="94a28b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0" name="object 116"/>
          <p:cNvGrpSpPr/>
          <p:nvPr/>
        </p:nvGrpSpPr>
        <p:grpSpPr>
          <a:xfrm>
            <a:off x="6248520" y="0"/>
            <a:ext cx="4443480" cy="1454400"/>
            <a:chOff x="6248520" y="0"/>
            <a:chExt cx="4443480" cy="1454400"/>
          </a:xfrm>
        </p:grpSpPr>
        <p:sp>
          <p:nvSpPr>
            <p:cNvPr id="361" name="object 117"/>
            <p:cNvSpPr/>
            <p:nvPr/>
          </p:nvSpPr>
          <p:spPr>
            <a:xfrm>
              <a:off x="9162720" y="155520"/>
              <a:ext cx="360" cy="157680"/>
            </a:xfrm>
            <a:custGeom>
              <a:avLst/>
              <a:gdLst>
                <a:gd name="textAreaLeft" fmla="*/ 0 w 360"/>
                <a:gd name="textAreaRight" fmla="*/ 720 w 360"/>
                <a:gd name="textAreaTop" fmla="*/ 0 h 157680"/>
                <a:gd name="textAreaBottom" fmla="*/ 158040 h 157680"/>
              </a:gdLst>
              <a:ahLst/>
              <a:rect l="textAreaLeft" t="textAreaTop" r="textAreaRight" b="textAreaBottom"/>
              <a:pathLst>
                <a:path w="0" h="158115">
                  <a:moveTo>
                    <a:pt x="0" y="0"/>
                  </a:moveTo>
                  <a:lnTo>
                    <a:pt x="0" y="157899"/>
                  </a:lnTo>
                </a:path>
              </a:pathLst>
            </a:custGeom>
            <a:noFill/>
            <a:ln w="22631">
              <a:solidFill>
                <a:srgbClr val="94a28b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2" name="object 118"/>
            <p:cNvSpPr/>
            <p:nvPr/>
          </p:nvSpPr>
          <p:spPr>
            <a:xfrm>
              <a:off x="6248520" y="0"/>
              <a:ext cx="4443480" cy="1454400"/>
            </a:xfrm>
            <a:custGeom>
              <a:avLst/>
              <a:gdLst>
                <a:gd name="textAreaLeft" fmla="*/ 0 w 4443480"/>
                <a:gd name="textAreaRight" fmla="*/ 4443840 w 4443480"/>
                <a:gd name="textAreaTop" fmla="*/ 0 h 1454400"/>
                <a:gd name="textAreaBottom" fmla="*/ 1454760 h 1454400"/>
              </a:gdLst>
              <a:ahLst/>
              <a:rect l="textAreaLeft" t="textAreaTop" r="textAreaRight" b="textAreaBottom"/>
              <a:pathLst>
                <a:path w="4443730" h="1454785">
                  <a:moveTo>
                    <a:pt x="0" y="0"/>
                  </a:moveTo>
                  <a:lnTo>
                    <a:pt x="0" y="349780"/>
                  </a:lnTo>
                  <a:lnTo>
                    <a:pt x="2171890" y="1454451"/>
                  </a:lnTo>
                  <a:lnTo>
                    <a:pt x="4443511" y="1454451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3" name="object 119"/>
          <p:cNvSpPr/>
          <p:nvPr/>
        </p:nvSpPr>
        <p:spPr>
          <a:xfrm>
            <a:off x="8041320" y="1645560"/>
            <a:ext cx="2330640" cy="63720"/>
          </a:xfrm>
          <a:custGeom>
            <a:avLst/>
            <a:gdLst>
              <a:gd name="textAreaLeft" fmla="*/ 0 w 2330640"/>
              <a:gd name="textAreaRight" fmla="*/ 2331000 w 2330640"/>
              <a:gd name="textAreaTop" fmla="*/ 0 h 63720"/>
              <a:gd name="textAreaBottom" fmla="*/ 64080 h 63720"/>
            </a:gdLst>
            <a:ahLst/>
            <a:rect l="textAreaLeft" t="textAreaTop" r="textAreaRight" b="textAreaBottom"/>
            <a:pathLst>
              <a:path w="2331084" h="64135">
                <a:moveTo>
                  <a:pt x="173824" y="0"/>
                </a:moveTo>
                <a:lnTo>
                  <a:pt x="113919" y="0"/>
                </a:lnTo>
                <a:lnTo>
                  <a:pt x="0" y="58623"/>
                </a:lnTo>
                <a:lnTo>
                  <a:pt x="59893" y="58623"/>
                </a:lnTo>
                <a:lnTo>
                  <a:pt x="173824" y="0"/>
                </a:lnTo>
                <a:close/>
              </a:path>
              <a:path w="2331084" h="64135">
                <a:moveTo>
                  <a:pt x="352806" y="0"/>
                </a:moveTo>
                <a:lnTo>
                  <a:pt x="292900" y="0"/>
                </a:lnTo>
                <a:lnTo>
                  <a:pt x="178981" y="58623"/>
                </a:lnTo>
                <a:lnTo>
                  <a:pt x="238874" y="58623"/>
                </a:lnTo>
                <a:lnTo>
                  <a:pt x="352806" y="0"/>
                </a:lnTo>
                <a:close/>
              </a:path>
              <a:path w="2331084" h="64135">
                <a:moveTo>
                  <a:pt x="531774" y="0"/>
                </a:moveTo>
                <a:lnTo>
                  <a:pt x="471868" y="0"/>
                </a:lnTo>
                <a:lnTo>
                  <a:pt x="357949" y="58623"/>
                </a:lnTo>
                <a:lnTo>
                  <a:pt x="417842" y="58623"/>
                </a:lnTo>
                <a:lnTo>
                  <a:pt x="531774" y="0"/>
                </a:lnTo>
                <a:close/>
              </a:path>
              <a:path w="2331084" h="64135">
                <a:moveTo>
                  <a:pt x="710755" y="0"/>
                </a:moveTo>
                <a:lnTo>
                  <a:pt x="650849" y="0"/>
                </a:lnTo>
                <a:lnTo>
                  <a:pt x="536930" y="58623"/>
                </a:lnTo>
                <a:lnTo>
                  <a:pt x="596823" y="58623"/>
                </a:lnTo>
                <a:lnTo>
                  <a:pt x="710755" y="0"/>
                </a:lnTo>
                <a:close/>
              </a:path>
              <a:path w="2331084" h="64135">
                <a:moveTo>
                  <a:pt x="798576" y="0"/>
                </a:moveTo>
                <a:lnTo>
                  <a:pt x="738670" y="0"/>
                </a:lnTo>
                <a:lnTo>
                  <a:pt x="624751" y="58623"/>
                </a:lnTo>
                <a:lnTo>
                  <a:pt x="684657" y="58623"/>
                </a:lnTo>
                <a:lnTo>
                  <a:pt x="798576" y="0"/>
                </a:lnTo>
                <a:close/>
              </a:path>
              <a:path w="2331084" h="64135">
                <a:moveTo>
                  <a:pt x="889723" y="0"/>
                </a:moveTo>
                <a:lnTo>
                  <a:pt x="829818" y="0"/>
                </a:lnTo>
                <a:lnTo>
                  <a:pt x="715899" y="58623"/>
                </a:lnTo>
                <a:lnTo>
                  <a:pt x="775792" y="58623"/>
                </a:lnTo>
                <a:lnTo>
                  <a:pt x="889723" y="0"/>
                </a:lnTo>
                <a:close/>
              </a:path>
              <a:path w="2331084" h="64135">
                <a:moveTo>
                  <a:pt x="977544" y="0"/>
                </a:moveTo>
                <a:lnTo>
                  <a:pt x="917638" y="0"/>
                </a:lnTo>
                <a:lnTo>
                  <a:pt x="803719" y="58623"/>
                </a:lnTo>
                <a:lnTo>
                  <a:pt x="863625" y="58623"/>
                </a:lnTo>
                <a:lnTo>
                  <a:pt x="977544" y="0"/>
                </a:lnTo>
                <a:close/>
              </a:path>
              <a:path w="2331084" h="64135">
                <a:moveTo>
                  <a:pt x="1065364" y="0"/>
                </a:moveTo>
                <a:lnTo>
                  <a:pt x="1005459" y="0"/>
                </a:lnTo>
                <a:lnTo>
                  <a:pt x="891540" y="58623"/>
                </a:lnTo>
                <a:lnTo>
                  <a:pt x="951445" y="58623"/>
                </a:lnTo>
                <a:lnTo>
                  <a:pt x="1065364" y="0"/>
                </a:lnTo>
                <a:close/>
              </a:path>
              <a:path w="2331084" h="64135">
                <a:moveTo>
                  <a:pt x="1156525" y="0"/>
                </a:moveTo>
                <a:lnTo>
                  <a:pt x="1096619" y="0"/>
                </a:lnTo>
                <a:lnTo>
                  <a:pt x="982700" y="58623"/>
                </a:lnTo>
                <a:lnTo>
                  <a:pt x="1042606" y="58623"/>
                </a:lnTo>
                <a:lnTo>
                  <a:pt x="1156525" y="0"/>
                </a:lnTo>
                <a:close/>
              </a:path>
              <a:path w="2331084" h="64135">
                <a:moveTo>
                  <a:pt x="1244333" y="0"/>
                </a:moveTo>
                <a:lnTo>
                  <a:pt x="1184427" y="0"/>
                </a:lnTo>
                <a:lnTo>
                  <a:pt x="1070508" y="58623"/>
                </a:lnTo>
                <a:lnTo>
                  <a:pt x="1130401" y="58623"/>
                </a:lnTo>
                <a:lnTo>
                  <a:pt x="1244333" y="0"/>
                </a:lnTo>
                <a:close/>
              </a:path>
              <a:path w="2331084" h="64135">
                <a:moveTo>
                  <a:pt x="1335493" y="0"/>
                </a:moveTo>
                <a:lnTo>
                  <a:pt x="1275588" y="0"/>
                </a:lnTo>
                <a:lnTo>
                  <a:pt x="1161669" y="58623"/>
                </a:lnTo>
                <a:lnTo>
                  <a:pt x="1221574" y="58623"/>
                </a:lnTo>
                <a:lnTo>
                  <a:pt x="1335493" y="0"/>
                </a:lnTo>
                <a:close/>
              </a:path>
              <a:path w="2331084" h="64135">
                <a:moveTo>
                  <a:pt x="1423314" y="0"/>
                </a:moveTo>
                <a:lnTo>
                  <a:pt x="1363408" y="0"/>
                </a:lnTo>
                <a:lnTo>
                  <a:pt x="1249489" y="58623"/>
                </a:lnTo>
                <a:lnTo>
                  <a:pt x="1309382" y="58623"/>
                </a:lnTo>
                <a:lnTo>
                  <a:pt x="1423314" y="0"/>
                </a:lnTo>
                <a:close/>
              </a:path>
              <a:path w="2331084" h="64135">
                <a:moveTo>
                  <a:pt x="1511134" y="0"/>
                </a:moveTo>
                <a:lnTo>
                  <a:pt x="1451229" y="0"/>
                </a:lnTo>
                <a:lnTo>
                  <a:pt x="1337310" y="58623"/>
                </a:lnTo>
                <a:lnTo>
                  <a:pt x="1397203" y="58623"/>
                </a:lnTo>
                <a:lnTo>
                  <a:pt x="1511134" y="0"/>
                </a:lnTo>
                <a:close/>
              </a:path>
              <a:path w="2331084" h="64135">
                <a:moveTo>
                  <a:pt x="1602282" y="0"/>
                </a:moveTo>
                <a:lnTo>
                  <a:pt x="1542376" y="0"/>
                </a:lnTo>
                <a:lnTo>
                  <a:pt x="1428457" y="58623"/>
                </a:lnTo>
                <a:lnTo>
                  <a:pt x="1488351" y="58623"/>
                </a:lnTo>
                <a:lnTo>
                  <a:pt x="1602282" y="0"/>
                </a:lnTo>
                <a:close/>
              </a:path>
              <a:path w="2331084" h="64135">
                <a:moveTo>
                  <a:pt x="1690103" y="0"/>
                </a:moveTo>
                <a:lnTo>
                  <a:pt x="1630197" y="0"/>
                </a:lnTo>
                <a:lnTo>
                  <a:pt x="1516278" y="58623"/>
                </a:lnTo>
                <a:lnTo>
                  <a:pt x="1576171" y="58623"/>
                </a:lnTo>
                <a:lnTo>
                  <a:pt x="1690103" y="0"/>
                </a:lnTo>
                <a:close/>
              </a:path>
              <a:path w="2331084" h="64135">
                <a:moveTo>
                  <a:pt x="1781263" y="0"/>
                </a:moveTo>
                <a:lnTo>
                  <a:pt x="1721358" y="0"/>
                </a:lnTo>
                <a:lnTo>
                  <a:pt x="1607439" y="58623"/>
                </a:lnTo>
                <a:lnTo>
                  <a:pt x="1667332" y="58623"/>
                </a:lnTo>
                <a:lnTo>
                  <a:pt x="1781263" y="0"/>
                </a:lnTo>
                <a:close/>
              </a:path>
              <a:path w="2331084" h="64135">
                <a:moveTo>
                  <a:pt x="1872424" y="0"/>
                </a:moveTo>
                <a:lnTo>
                  <a:pt x="1812518" y="0"/>
                </a:lnTo>
                <a:lnTo>
                  <a:pt x="1698599" y="58623"/>
                </a:lnTo>
                <a:lnTo>
                  <a:pt x="1758492" y="58623"/>
                </a:lnTo>
                <a:lnTo>
                  <a:pt x="1872424" y="0"/>
                </a:lnTo>
                <a:close/>
              </a:path>
              <a:path w="2331084" h="64135">
                <a:moveTo>
                  <a:pt x="1960245" y="0"/>
                </a:moveTo>
                <a:lnTo>
                  <a:pt x="1900339" y="0"/>
                </a:lnTo>
                <a:lnTo>
                  <a:pt x="1786420" y="58623"/>
                </a:lnTo>
                <a:lnTo>
                  <a:pt x="1846313" y="58623"/>
                </a:lnTo>
                <a:lnTo>
                  <a:pt x="1960245" y="0"/>
                </a:lnTo>
                <a:close/>
              </a:path>
              <a:path w="2331084" h="64135">
                <a:moveTo>
                  <a:pt x="2051392" y="0"/>
                </a:moveTo>
                <a:lnTo>
                  <a:pt x="1991487" y="0"/>
                </a:lnTo>
                <a:lnTo>
                  <a:pt x="1877568" y="58623"/>
                </a:lnTo>
                <a:lnTo>
                  <a:pt x="1937461" y="58623"/>
                </a:lnTo>
                <a:lnTo>
                  <a:pt x="2051392" y="0"/>
                </a:lnTo>
                <a:close/>
              </a:path>
              <a:path w="2331084" h="64135">
                <a:moveTo>
                  <a:pt x="2138311" y="5041"/>
                </a:moveTo>
                <a:lnTo>
                  <a:pt x="2078405" y="5041"/>
                </a:lnTo>
                <a:lnTo>
                  <a:pt x="1964486" y="63665"/>
                </a:lnTo>
                <a:lnTo>
                  <a:pt x="2024380" y="63665"/>
                </a:lnTo>
                <a:lnTo>
                  <a:pt x="2138311" y="5041"/>
                </a:lnTo>
                <a:close/>
              </a:path>
              <a:path w="2331084" h="64135">
                <a:moveTo>
                  <a:pt x="2331008" y="5041"/>
                </a:moveTo>
                <a:lnTo>
                  <a:pt x="2173808" y="5041"/>
                </a:lnTo>
                <a:lnTo>
                  <a:pt x="2059889" y="63665"/>
                </a:lnTo>
                <a:lnTo>
                  <a:pt x="2331008" y="63665"/>
                </a:lnTo>
                <a:lnTo>
                  <a:pt x="2331008" y="5041"/>
                </a:lnTo>
                <a:close/>
              </a:path>
            </a:pathLst>
          </a:custGeom>
          <a:solidFill>
            <a:srgbClr val="51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object 120"/>
          <p:cNvSpPr/>
          <p:nvPr/>
        </p:nvSpPr>
        <p:spPr>
          <a:xfrm>
            <a:off x="489204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object 121"/>
          <p:cNvSpPr/>
          <p:nvPr/>
        </p:nvSpPr>
        <p:spPr>
          <a:xfrm>
            <a:off x="511272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object 122"/>
          <p:cNvSpPr/>
          <p:nvPr/>
        </p:nvSpPr>
        <p:spPr>
          <a:xfrm>
            <a:off x="541728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object 123"/>
          <p:cNvSpPr/>
          <p:nvPr/>
        </p:nvSpPr>
        <p:spPr>
          <a:xfrm>
            <a:off x="5637960" y="118080"/>
            <a:ext cx="162360" cy="162360"/>
          </a:xfrm>
          <a:custGeom>
            <a:avLst/>
            <a:gdLst>
              <a:gd name="textAreaLeft" fmla="*/ 0 w 162360"/>
              <a:gd name="textAreaRight" fmla="*/ 162720 w 162360"/>
              <a:gd name="textAreaTop" fmla="*/ 0 h 162360"/>
              <a:gd name="textAreaBottom" fmla="*/ 162720 h 162360"/>
            </a:gdLst>
            <a:ahLst/>
            <a:rect l="textAreaLeft" t="textAreaTop" r="textAreaRight" b="textAreaBottom"/>
            <a:pathLst>
              <a:path w="162560" h="162560">
                <a:moveTo>
                  <a:pt x="162001" y="0"/>
                </a:moveTo>
                <a:lnTo>
                  <a:pt x="0" y="0"/>
                </a:lnTo>
                <a:lnTo>
                  <a:pt x="0" y="11430"/>
                </a:lnTo>
                <a:lnTo>
                  <a:pt x="0" y="22860"/>
                </a:lnTo>
                <a:lnTo>
                  <a:pt x="0" y="139700"/>
                </a:lnTo>
                <a:lnTo>
                  <a:pt x="0" y="162560"/>
                </a:lnTo>
                <a:lnTo>
                  <a:pt x="162001" y="162560"/>
                </a:lnTo>
                <a:lnTo>
                  <a:pt x="162001" y="139928"/>
                </a:lnTo>
                <a:lnTo>
                  <a:pt x="162001" y="139700"/>
                </a:lnTo>
                <a:lnTo>
                  <a:pt x="162001" y="23190"/>
                </a:lnTo>
                <a:lnTo>
                  <a:pt x="139369" y="23190"/>
                </a:lnTo>
                <a:lnTo>
                  <a:pt x="22631" y="23190"/>
                </a:lnTo>
                <a:lnTo>
                  <a:pt x="22631" y="22860"/>
                </a:lnTo>
                <a:lnTo>
                  <a:pt x="11315" y="22860"/>
                </a:lnTo>
                <a:lnTo>
                  <a:pt x="11315" y="11430"/>
                </a:lnTo>
                <a:lnTo>
                  <a:pt x="162001" y="11430"/>
                </a:lnTo>
                <a:lnTo>
                  <a:pt x="16200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object 124"/>
          <p:cNvSpPr/>
          <p:nvPr/>
        </p:nvSpPr>
        <p:spPr>
          <a:xfrm>
            <a:off x="5335920" y="120960"/>
            <a:ext cx="22680" cy="157680"/>
          </a:xfrm>
          <a:custGeom>
            <a:avLst/>
            <a:gdLst>
              <a:gd name="textAreaLeft" fmla="*/ 0 w 22680"/>
              <a:gd name="textAreaRight" fmla="*/ 23040 w 22680"/>
              <a:gd name="textAreaTop" fmla="*/ 0 h 157680"/>
              <a:gd name="textAreaBottom" fmla="*/ 158040 h 157680"/>
            </a:gdLst>
            <a:ahLst/>
            <a:rect l="textAreaLeft" t="textAreaTop" r="textAreaRight" b="textAreaBottom"/>
            <a:pathLst>
              <a:path w="22860" h="158115">
                <a:moveTo>
                  <a:pt x="22631" y="0"/>
                </a:moveTo>
                <a:lnTo>
                  <a:pt x="0" y="0"/>
                </a:lnTo>
                <a:lnTo>
                  <a:pt x="0" y="157899"/>
                </a:lnTo>
                <a:lnTo>
                  <a:pt x="22631" y="157899"/>
                </a:lnTo>
                <a:lnTo>
                  <a:pt x="22631" y="0"/>
                </a:lnTo>
                <a:close/>
              </a:path>
            </a:pathLst>
          </a:custGeom>
          <a:solidFill>
            <a:srgbClr val="526250">
              <a:alpha val="72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69" name="object 125"/>
          <p:cNvGrpSpPr/>
          <p:nvPr/>
        </p:nvGrpSpPr>
        <p:grpSpPr>
          <a:xfrm>
            <a:off x="3513240" y="234360"/>
            <a:ext cx="874440" cy="360"/>
            <a:chOff x="3513240" y="234360"/>
            <a:chExt cx="874440" cy="360"/>
          </a:xfrm>
        </p:grpSpPr>
        <p:sp>
          <p:nvSpPr>
            <p:cNvPr id="370" name="object 126"/>
            <p:cNvSpPr/>
            <p:nvPr/>
          </p:nvSpPr>
          <p:spPr>
            <a:xfrm>
              <a:off x="351324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1" name="object 127"/>
            <p:cNvSpPr/>
            <p:nvPr/>
          </p:nvSpPr>
          <p:spPr>
            <a:xfrm>
              <a:off x="35953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2" name="object 128"/>
            <p:cNvSpPr/>
            <p:nvPr/>
          </p:nvSpPr>
          <p:spPr>
            <a:xfrm>
              <a:off x="367704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3" name="object 129"/>
            <p:cNvSpPr/>
            <p:nvPr/>
          </p:nvSpPr>
          <p:spPr>
            <a:xfrm>
              <a:off x="37591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4" name="object 130"/>
            <p:cNvSpPr/>
            <p:nvPr/>
          </p:nvSpPr>
          <p:spPr>
            <a:xfrm>
              <a:off x="38412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5" name="object 131"/>
            <p:cNvSpPr/>
            <p:nvPr/>
          </p:nvSpPr>
          <p:spPr>
            <a:xfrm>
              <a:off x="392292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6" name="object 132"/>
            <p:cNvSpPr/>
            <p:nvPr/>
          </p:nvSpPr>
          <p:spPr>
            <a:xfrm>
              <a:off x="40050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7" name="object 133"/>
            <p:cNvSpPr/>
            <p:nvPr/>
          </p:nvSpPr>
          <p:spPr>
            <a:xfrm>
              <a:off x="408708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8" name="object 134"/>
            <p:cNvSpPr/>
            <p:nvPr/>
          </p:nvSpPr>
          <p:spPr>
            <a:xfrm>
              <a:off x="416880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9" name="object 135"/>
            <p:cNvSpPr/>
            <p:nvPr/>
          </p:nvSpPr>
          <p:spPr>
            <a:xfrm>
              <a:off x="425088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0" name="object 136"/>
            <p:cNvSpPr/>
            <p:nvPr/>
          </p:nvSpPr>
          <p:spPr>
            <a:xfrm>
              <a:off x="4332960" y="234360"/>
              <a:ext cx="54720" cy="360"/>
            </a:xfrm>
            <a:custGeom>
              <a:avLst/>
              <a:gdLst>
                <a:gd name="textAreaLeft" fmla="*/ 0 w 54720"/>
                <a:gd name="textAreaRight" fmla="*/ 55080 w 5472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55245" h="0">
                  <a:moveTo>
                    <a:pt x="0" y="0"/>
                  </a:moveTo>
                  <a:lnTo>
                    <a:pt x="54635" y="0"/>
                  </a:lnTo>
                </a:path>
              </a:pathLst>
            </a:custGeom>
            <a:noFill/>
            <a:ln w="22631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81" name="object 140"/>
          <p:cNvSpPr/>
          <p:nvPr/>
        </p:nvSpPr>
        <p:spPr>
          <a:xfrm>
            <a:off x="1628640" y="1577880"/>
            <a:ext cx="7434720" cy="12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Центр</a:t>
            </a:r>
            <a:r>
              <a:rPr b="1" lang="en-US" sz="2800" spc="77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63" strike="noStrike">
                <a:solidFill>
                  <a:srgbClr val="516250"/>
                </a:solidFill>
                <a:latin typeface="Century Gothic"/>
              </a:rPr>
              <a:t>развития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2" strike="noStrike">
                <a:solidFill>
                  <a:srgbClr val="516250"/>
                </a:solidFill>
                <a:latin typeface="Century Gothic"/>
              </a:rPr>
              <a:t>военно-</a:t>
            </a:r>
            <a:r>
              <a:rPr b="1" lang="en-US" sz="2800" spc="-21" strike="noStrike">
                <a:solidFill>
                  <a:srgbClr val="516250"/>
                </a:solidFill>
                <a:latin typeface="Century Gothic"/>
              </a:rPr>
              <a:t>спортивной</a:t>
            </a:r>
            <a:r>
              <a:rPr b="1" lang="en-US" sz="2800" spc="-60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43" strike="noStrike">
                <a:solidFill>
                  <a:srgbClr val="516250"/>
                </a:solidFill>
                <a:latin typeface="Century Gothic"/>
              </a:rPr>
              <a:t>подготовки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и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21" strike="noStrike">
                <a:solidFill>
                  <a:srgbClr val="516250"/>
                </a:solidFill>
                <a:latin typeface="Century Gothic"/>
              </a:rPr>
              <a:t>патриотического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воспитания</a:t>
            </a:r>
            <a:r>
              <a:rPr b="1" lang="en-US" sz="2800" spc="32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52" strike="noStrike">
                <a:solidFill>
                  <a:srgbClr val="516250"/>
                </a:solidFill>
                <a:latin typeface="Century Gothic"/>
              </a:rPr>
              <a:t>молодежи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82" name="object 141"/>
          <p:cNvGrpSpPr/>
          <p:nvPr/>
        </p:nvGrpSpPr>
        <p:grpSpPr>
          <a:xfrm>
            <a:off x="984960" y="1621080"/>
            <a:ext cx="9707040" cy="5724000"/>
            <a:chOff x="984960" y="1621080"/>
            <a:chExt cx="9707040" cy="5724000"/>
          </a:xfrm>
        </p:grpSpPr>
        <p:sp>
          <p:nvSpPr>
            <p:cNvPr id="383" name="object 142"/>
            <p:cNvSpPr/>
            <p:nvPr/>
          </p:nvSpPr>
          <p:spPr>
            <a:xfrm>
              <a:off x="10317240" y="1676520"/>
              <a:ext cx="374760" cy="164232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1642320"/>
                <a:gd name="textAreaBottom" fmla="*/ 1642680 h 1642320"/>
              </a:gdLst>
              <a:ahLst/>
              <a:rect l="textAreaLeft" t="textAreaTop" r="textAreaRight" b="textAreaBottom"/>
              <a:pathLst>
                <a:path w="375284" h="1642745">
                  <a:moveTo>
                    <a:pt x="0" y="1635899"/>
                  </a:moveTo>
                  <a:lnTo>
                    <a:pt x="0" y="444893"/>
                  </a:lnTo>
                  <a:lnTo>
                    <a:pt x="216738" y="0"/>
                  </a:lnTo>
                  <a:lnTo>
                    <a:pt x="374735" y="4789"/>
                  </a:lnTo>
                </a:path>
                <a:path w="375284" h="1642745">
                  <a:moveTo>
                    <a:pt x="374735" y="1642472"/>
                  </a:moveTo>
                  <a:lnTo>
                    <a:pt x="0" y="1635899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4" name="object 143"/>
            <p:cNvSpPr/>
            <p:nvPr/>
          </p:nvSpPr>
          <p:spPr>
            <a:xfrm>
              <a:off x="10317240" y="3405960"/>
              <a:ext cx="374760" cy="128124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1281240"/>
                <a:gd name="textAreaBottom" fmla="*/ 1281600 h 1281240"/>
              </a:gdLst>
              <a:ahLst/>
              <a:rect l="textAreaLeft" t="textAreaTop" r="textAreaRight" b="textAreaBottom"/>
              <a:pathLst>
                <a:path w="375284" h="1281429">
                  <a:moveTo>
                    <a:pt x="0" y="1281391"/>
                  </a:moveTo>
                  <a:lnTo>
                    <a:pt x="0" y="662051"/>
                  </a:lnTo>
                  <a:lnTo>
                    <a:pt x="0" y="0"/>
                  </a:lnTo>
                  <a:lnTo>
                    <a:pt x="374735" y="0"/>
                  </a:lnTo>
                </a:path>
                <a:path w="375284" h="1281429">
                  <a:moveTo>
                    <a:pt x="374735" y="1281391"/>
                  </a:moveTo>
                  <a:lnTo>
                    <a:pt x="0" y="1281391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5" name="object 144"/>
            <p:cNvSpPr/>
            <p:nvPr/>
          </p:nvSpPr>
          <p:spPr>
            <a:xfrm>
              <a:off x="10317240" y="4763160"/>
              <a:ext cx="374760" cy="2520000"/>
            </a:xfrm>
            <a:custGeom>
              <a:avLst/>
              <a:gdLst>
                <a:gd name="textAreaLeft" fmla="*/ 0 w 374760"/>
                <a:gd name="textAreaRight" fmla="*/ 375120 w 374760"/>
                <a:gd name="textAreaTop" fmla="*/ 0 h 2520000"/>
                <a:gd name="textAreaBottom" fmla="*/ 2520360 h 2520000"/>
              </a:gdLst>
              <a:ahLst/>
              <a:rect l="textAreaLeft" t="textAreaTop" r="textAreaRight" b="textAreaBottom"/>
              <a:pathLst>
                <a:path w="375284" h="2520315">
                  <a:moveTo>
                    <a:pt x="0" y="0"/>
                  </a:moveTo>
                  <a:lnTo>
                    <a:pt x="0" y="2075306"/>
                  </a:lnTo>
                  <a:lnTo>
                    <a:pt x="216738" y="2520200"/>
                  </a:lnTo>
                  <a:lnTo>
                    <a:pt x="374735" y="2520200"/>
                  </a:lnTo>
                </a:path>
                <a:path w="375284" h="2520315">
                  <a:moveTo>
                    <a:pt x="374735" y="0"/>
                  </a:moveTo>
                  <a:lnTo>
                    <a:pt x="0" y="0"/>
                  </a:lnTo>
                </a:path>
              </a:pathLst>
            </a:custGeom>
            <a:noFill/>
            <a:ln w="28752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6" name="object 145"/>
            <p:cNvSpPr/>
            <p:nvPr/>
          </p:nvSpPr>
          <p:spPr>
            <a:xfrm>
              <a:off x="10290240" y="1621080"/>
              <a:ext cx="401760" cy="5724000"/>
            </a:xfrm>
            <a:custGeom>
              <a:avLst/>
              <a:gdLst>
                <a:gd name="textAreaLeft" fmla="*/ 0 w 401760"/>
                <a:gd name="textAreaRight" fmla="*/ 402120 w 401760"/>
                <a:gd name="textAreaTop" fmla="*/ 0 h 5724000"/>
                <a:gd name="textAreaBottom" fmla="*/ 5724360 h 5724000"/>
              </a:gdLst>
              <a:ahLst/>
              <a:rect l="textAreaLeft" t="textAreaTop" r="textAreaRight" b="textAreaBottom"/>
              <a:pathLst>
                <a:path w="401954" h="5724525">
                  <a:moveTo>
                    <a:pt x="0" y="5724144"/>
                  </a:moveTo>
                  <a:lnTo>
                    <a:pt x="0" y="0"/>
                  </a:lnTo>
                  <a:lnTo>
                    <a:pt x="401815" y="0"/>
                  </a:lnTo>
                  <a:lnTo>
                    <a:pt x="401815" y="5724144"/>
                  </a:lnTo>
                  <a:lnTo>
                    <a:pt x="0" y="5724144"/>
                  </a:lnTo>
                  <a:close/>
                </a:path>
              </a:pathLst>
            </a:custGeom>
            <a:solidFill>
              <a:srgbClr val="1d1d1b">
                <a:alpha val="3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7" name="object 146"/>
            <p:cNvSpPr/>
            <p:nvPr/>
          </p:nvSpPr>
          <p:spPr>
            <a:xfrm>
              <a:off x="4545360" y="6701040"/>
              <a:ext cx="1537560" cy="96120"/>
            </a:xfrm>
            <a:custGeom>
              <a:avLst/>
              <a:gdLst>
                <a:gd name="textAreaLeft" fmla="*/ 0 w 1537560"/>
                <a:gd name="textAreaRight" fmla="*/ 1537920 w 1537560"/>
                <a:gd name="textAreaTop" fmla="*/ 0 h 96120"/>
                <a:gd name="textAreaBottom" fmla="*/ 96480 h 96120"/>
              </a:gdLst>
              <a:ahLst/>
              <a:rect l="textAreaLeft" t="textAreaTop" r="textAreaRight" b="textAreaBottom"/>
              <a:pathLst>
                <a:path w="1537970" h="96520">
                  <a:moveTo>
                    <a:pt x="1486115" y="0"/>
                  </a:moveTo>
                  <a:lnTo>
                    <a:pt x="1537462" y="22821"/>
                  </a:lnTo>
                  <a:lnTo>
                    <a:pt x="1537462" y="70358"/>
                  </a:lnTo>
                  <a:lnTo>
                    <a:pt x="1484757" y="96494"/>
                  </a:lnTo>
                  <a:lnTo>
                    <a:pt x="768730" y="96494"/>
                  </a:lnTo>
                  <a:lnTo>
                    <a:pt x="52704" y="96494"/>
                  </a:lnTo>
                  <a:lnTo>
                    <a:pt x="0" y="70358"/>
                  </a:lnTo>
                  <a:lnTo>
                    <a:pt x="0" y="22821"/>
                  </a:lnTo>
                  <a:lnTo>
                    <a:pt x="51346" y="0"/>
                  </a:lnTo>
                  <a:lnTo>
                    <a:pt x="1486115" y="0"/>
                  </a:lnTo>
                  <a:close/>
                </a:path>
              </a:pathLst>
            </a:custGeom>
            <a:noFill/>
            <a:ln w="12700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8" name="object 147"/>
            <p:cNvSpPr/>
            <p:nvPr/>
          </p:nvSpPr>
          <p:spPr>
            <a:xfrm>
              <a:off x="3207240" y="6694560"/>
              <a:ext cx="4307400" cy="103320"/>
            </a:xfrm>
            <a:custGeom>
              <a:avLst/>
              <a:gdLst>
                <a:gd name="textAreaLeft" fmla="*/ 0 w 4307400"/>
                <a:gd name="textAreaRight" fmla="*/ 4307760 w 430740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4307840" h="103504">
                  <a:moveTo>
                    <a:pt x="94119" y="0"/>
                  </a:moveTo>
                  <a:lnTo>
                    <a:pt x="48006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06" y="103162"/>
                  </a:lnTo>
                  <a:lnTo>
                    <a:pt x="94119" y="103162"/>
                  </a:lnTo>
                  <a:lnTo>
                    <a:pt x="32321" y="74168"/>
                  </a:lnTo>
                  <a:lnTo>
                    <a:pt x="32321" y="28524"/>
                  </a:lnTo>
                  <a:lnTo>
                    <a:pt x="94119" y="0"/>
                  </a:lnTo>
                  <a:close/>
                </a:path>
                <a:path w="4307840" h="103504">
                  <a:moveTo>
                    <a:pt x="193294" y="0"/>
                  </a:moveTo>
                  <a:lnTo>
                    <a:pt x="147180" y="0"/>
                  </a:lnTo>
                  <a:lnTo>
                    <a:pt x="99174" y="25679"/>
                  </a:lnTo>
                  <a:lnTo>
                    <a:pt x="99174" y="77482"/>
                  </a:lnTo>
                  <a:lnTo>
                    <a:pt x="147180" y="103162"/>
                  </a:lnTo>
                  <a:lnTo>
                    <a:pt x="193294" y="103162"/>
                  </a:lnTo>
                  <a:lnTo>
                    <a:pt x="131495" y="74168"/>
                  </a:lnTo>
                  <a:lnTo>
                    <a:pt x="131495" y="28524"/>
                  </a:lnTo>
                  <a:lnTo>
                    <a:pt x="193294" y="0"/>
                  </a:lnTo>
                  <a:close/>
                </a:path>
                <a:path w="4307840" h="103504">
                  <a:moveTo>
                    <a:pt x="287426" y="0"/>
                  </a:moveTo>
                  <a:lnTo>
                    <a:pt x="241312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12" y="103162"/>
                  </a:lnTo>
                  <a:lnTo>
                    <a:pt x="287426" y="103162"/>
                  </a:lnTo>
                  <a:lnTo>
                    <a:pt x="225628" y="74168"/>
                  </a:lnTo>
                  <a:lnTo>
                    <a:pt x="225628" y="28524"/>
                  </a:lnTo>
                  <a:lnTo>
                    <a:pt x="287426" y="0"/>
                  </a:lnTo>
                  <a:close/>
                </a:path>
                <a:path w="4307840" h="103504">
                  <a:moveTo>
                    <a:pt x="381558" y="0"/>
                  </a:moveTo>
                  <a:lnTo>
                    <a:pt x="335445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45" y="103162"/>
                  </a:lnTo>
                  <a:lnTo>
                    <a:pt x="381558" y="103162"/>
                  </a:lnTo>
                  <a:lnTo>
                    <a:pt x="319760" y="74168"/>
                  </a:lnTo>
                  <a:lnTo>
                    <a:pt x="319760" y="28524"/>
                  </a:lnTo>
                  <a:lnTo>
                    <a:pt x="381558" y="0"/>
                  </a:lnTo>
                  <a:close/>
                </a:path>
                <a:path w="4307840" h="103504">
                  <a:moveTo>
                    <a:pt x="480745" y="0"/>
                  </a:moveTo>
                  <a:lnTo>
                    <a:pt x="434632" y="0"/>
                  </a:lnTo>
                  <a:lnTo>
                    <a:pt x="386626" y="25679"/>
                  </a:lnTo>
                  <a:lnTo>
                    <a:pt x="386626" y="77482"/>
                  </a:lnTo>
                  <a:lnTo>
                    <a:pt x="434632" y="103162"/>
                  </a:lnTo>
                  <a:lnTo>
                    <a:pt x="480745" y="103162"/>
                  </a:lnTo>
                  <a:lnTo>
                    <a:pt x="418947" y="74168"/>
                  </a:lnTo>
                  <a:lnTo>
                    <a:pt x="418947" y="28524"/>
                  </a:lnTo>
                  <a:lnTo>
                    <a:pt x="480745" y="0"/>
                  </a:lnTo>
                  <a:close/>
                </a:path>
                <a:path w="4307840" h="103504">
                  <a:moveTo>
                    <a:pt x="574878" y="0"/>
                  </a:moveTo>
                  <a:lnTo>
                    <a:pt x="528764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64" y="103162"/>
                  </a:lnTo>
                  <a:lnTo>
                    <a:pt x="574878" y="103162"/>
                  </a:lnTo>
                  <a:lnTo>
                    <a:pt x="513080" y="74168"/>
                  </a:lnTo>
                  <a:lnTo>
                    <a:pt x="513080" y="28524"/>
                  </a:lnTo>
                  <a:lnTo>
                    <a:pt x="574878" y="0"/>
                  </a:lnTo>
                  <a:close/>
                </a:path>
                <a:path w="4307840" h="103504">
                  <a:moveTo>
                    <a:pt x="668997" y="0"/>
                  </a:moveTo>
                  <a:lnTo>
                    <a:pt x="622884" y="0"/>
                  </a:lnTo>
                  <a:lnTo>
                    <a:pt x="574878" y="25679"/>
                  </a:lnTo>
                  <a:lnTo>
                    <a:pt x="574878" y="77482"/>
                  </a:lnTo>
                  <a:lnTo>
                    <a:pt x="622884" y="103162"/>
                  </a:lnTo>
                  <a:lnTo>
                    <a:pt x="668997" y="103162"/>
                  </a:lnTo>
                  <a:lnTo>
                    <a:pt x="607199" y="74168"/>
                  </a:lnTo>
                  <a:lnTo>
                    <a:pt x="607199" y="28524"/>
                  </a:lnTo>
                  <a:lnTo>
                    <a:pt x="668997" y="0"/>
                  </a:lnTo>
                  <a:close/>
                </a:path>
                <a:path w="4307840" h="103504">
                  <a:moveTo>
                    <a:pt x="768184" y="0"/>
                  </a:moveTo>
                  <a:lnTo>
                    <a:pt x="722071" y="0"/>
                  </a:lnTo>
                  <a:lnTo>
                    <a:pt x="674065" y="25679"/>
                  </a:lnTo>
                  <a:lnTo>
                    <a:pt x="674065" y="77482"/>
                  </a:lnTo>
                  <a:lnTo>
                    <a:pt x="722071" y="103162"/>
                  </a:lnTo>
                  <a:lnTo>
                    <a:pt x="768184" y="103162"/>
                  </a:lnTo>
                  <a:lnTo>
                    <a:pt x="706386" y="74168"/>
                  </a:lnTo>
                  <a:lnTo>
                    <a:pt x="706386" y="28524"/>
                  </a:lnTo>
                  <a:lnTo>
                    <a:pt x="768184" y="0"/>
                  </a:lnTo>
                  <a:close/>
                </a:path>
                <a:path w="4307840" h="103504">
                  <a:moveTo>
                    <a:pt x="862317" y="0"/>
                  </a:moveTo>
                  <a:lnTo>
                    <a:pt x="816203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03" y="103162"/>
                  </a:lnTo>
                  <a:lnTo>
                    <a:pt x="862317" y="103162"/>
                  </a:lnTo>
                  <a:lnTo>
                    <a:pt x="800519" y="74168"/>
                  </a:lnTo>
                  <a:lnTo>
                    <a:pt x="800519" y="28524"/>
                  </a:lnTo>
                  <a:lnTo>
                    <a:pt x="862317" y="0"/>
                  </a:lnTo>
                  <a:close/>
                </a:path>
                <a:path w="4307840" h="103504">
                  <a:moveTo>
                    <a:pt x="956449" y="0"/>
                  </a:moveTo>
                  <a:lnTo>
                    <a:pt x="910336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36" y="103162"/>
                  </a:lnTo>
                  <a:lnTo>
                    <a:pt x="956449" y="103162"/>
                  </a:lnTo>
                  <a:lnTo>
                    <a:pt x="894651" y="74168"/>
                  </a:lnTo>
                  <a:lnTo>
                    <a:pt x="894651" y="28524"/>
                  </a:lnTo>
                  <a:lnTo>
                    <a:pt x="956449" y="0"/>
                  </a:lnTo>
                  <a:close/>
                </a:path>
                <a:path w="4307840" h="103504">
                  <a:moveTo>
                    <a:pt x="1055636" y="0"/>
                  </a:moveTo>
                  <a:lnTo>
                    <a:pt x="1009523" y="0"/>
                  </a:lnTo>
                  <a:lnTo>
                    <a:pt x="961517" y="25679"/>
                  </a:lnTo>
                  <a:lnTo>
                    <a:pt x="961517" y="77482"/>
                  </a:lnTo>
                  <a:lnTo>
                    <a:pt x="1009523" y="103162"/>
                  </a:lnTo>
                  <a:lnTo>
                    <a:pt x="1055636" y="103162"/>
                  </a:lnTo>
                  <a:lnTo>
                    <a:pt x="993838" y="74168"/>
                  </a:lnTo>
                  <a:lnTo>
                    <a:pt x="993838" y="28524"/>
                  </a:lnTo>
                  <a:lnTo>
                    <a:pt x="1055636" y="0"/>
                  </a:lnTo>
                  <a:close/>
                </a:path>
                <a:path w="4307840" h="103504">
                  <a:moveTo>
                    <a:pt x="1149756" y="0"/>
                  </a:moveTo>
                  <a:lnTo>
                    <a:pt x="1103642" y="0"/>
                  </a:lnTo>
                  <a:lnTo>
                    <a:pt x="1055636" y="25679"/>
                  </a:lnTo>
                  <a:lnTo>
                    <a:pt x="1055636" y="77482"/>
                  </a:lnTo>
                  <a:lnTo>
                    <a:pt x="1103642" y="103162"/>
                  </a:lnTo>
                  <a:lnTo>
                    <a:pt x="1149756" y="103162"/>
                  </a:lnTo>
                  <a:lnTo>
                    <a:pt x="1087958" y="74168"/>
                  </a:lnTo>
                  <a:lnTo>
                    <a:pt x="1087958" y="28524"/>
                  </a:lnTo>
                  <a:lnTo>
                    <a:pt x="1149756" y="0"/>
                  </a:lnTo>
                  <a:close/>
                </a:path>
                <a:path w="4307840" h="103504">
                  <a:moveTo>
                    <a:pt x="1243888" y="0"/>
                  </a:moveTo>
                  <a:lnTo>
                    <a:pt x="1197775" y="0"/>
                  </a:lnTo>
                  <a:lnTo>
                    <a:pt x="1149769" y="25679"/>
                  </a:lnTo>
                  <a:lnTo>
                    <a:pt x="1149769" y="77482"/>
                  </a:lnTo>
                  <a:lnTo>
                    <a:pt x="1197775" y="103162"/>
                  </a:lnTo>
                  <a:lnTo>
                    <a:pt x="1243888" y="103162"/>
                  </a:lnTo>
                  <a:lnTo>
                    <a:pt x="1182090" y="74168"/>
                  </a:lnTo>
                  <a:lnTo>
                    <a:pt x="1182090" y="28524"/>
                  </a:lnTo>
                  <a:lnTo>
                    <a:pt x="1243888" y="0"/>
                  </a:lnTo>
                  <a:close/>
                </a:path>
                <a:path w="4307840" h="103504">
                  <a:moveTo>
                    <a:pt x="1338021" y="0"/>
                  </a:moveTo>
                  <a:lnTo>
                    <a:pt x="1291907" y="0"/>
                  </a:lnTo>
                  <a:lnTo>
                    <a:pt x="1243901" y="25679"/>
                  </a:lnTo>
                  <a:lnTo>
                    <a:pt x="1243901" y="77482"/>
                  </a:lnTo>
                  <a:lnTo>
                    <a:pt x="1291907" y="103162"/>
                  </a:lnTo>
                  <a:lnTo>
                    <a:pt x="1338021" y="103162"/>
                  </a:lnTo>
                  <a:lnTo>
                    <a:pt x="1276223" y="74168"/>
                  </a:lnTo>
                  <a:lnTo>
                    <a:pt x="1276223" y="28524"/>
                  </a:lnTo>
                  <a:lnTo>
                    <a:pt x="1338021" y="0"/>
                  </a:lnTo>
                  <a:close/>
                </a:path>
                <a:path w="4307840" h="103504">
                  <a:moveTo>
                    <a:pt x="2969603" y="25679"/>
                  </a:moveTo>
                  <a:lnTo>
                    <a:pt x="2921597" y="0"/>
                  </a:lnTo>
                  <a:lnTo>
                    <a:pt x="2875483" y="0"/>
                  </a:lnTo>
                  <a:lnTo>
                    <a:pt x="2937281" y="28524"/>
                  </a:lnTo>
                  <a:lnTo>
                    <a:pt x="2937281" y="74168"/>
                  </a:lnTo>
                  <a:lnTo>
                    <a:pt x="2875483" y="103162"/>
                  </a:lnTo>
                  <a:lnTo>
                    <a:pt x="2921597" y="103162"/>
                  </a:lnTo>
                  <a:lnTo>
                    <a:pt x="2969603" y="77482"/>
                  </a:lnTo>
                  <a:lnTo>
                    <a:pt x="2969603" y="25679"/>
                  </a:lnTo>
                  <a:close/>
                </a:path>
                <a:path w="4307840" h="103504">
                  <a:moveTo>
                    <a:pt x="3063735" y="25679"/>
                  </a:moveTo>
                  <a:lnTo>
                    <a:pt x="3015729" y="0"/>
                  </a:lnTo>
                  <a:lnTo>
                    <a:pt x="2969615" y="0"/>
                  </a:lnTo>
                  <a:lnTo>
                    <a:pt x="3031413" y="28524"/>
                  </a:lnTo>
                  <a:lnTo>
                    <a:pt x="3031413" y="74168"/>
                  </a:lnTo>
                  <a:lnTo>
                    <a:pt x="2969615" y="103162"/>
                  </a:lnTo>
                  <a:lnTo>
                    <a:pt x="3015729" y="103162"/>
                  </a:lnTo>
                  <a:lnTo>
                    <a:pt x="3063735" y="77482"/>
                  </a:lnTo>
                  <a:lnTo>
                    <a:pt x="3063735" y="25679"/>
                  </a:lnTo>
                  <a:close/>
                </a:path>
                <a:path w="4307840" h="103504">
                  <a:moveTo>
                    <a:pt x="3157867" y="25679"/>
                  </a:moveTo>
                  <a:lnTo>
                    <a:pt x="3109861" y="0"/>
                  </a:lnTo>
                  <a:lnTo>
                    <a:pt x="3063748" y="0"/>
                  </a:lnTo>
                  <a:lnTo>
                    <a:pt x="3125546" y="28524"/>
                  </a:lnTo>
                  <a:lnTo>
                    <a:pt x="3125546" y="74168"/>
                  </a:lnTo>
                  <a:lnTo>
                    <a:pt x="3063748" y="103162"/>
                  </a:lnTo>
                  <a:lnTo>
                    <a:pt x="3109861" y="103162"/>
                  </a:lnTo>
                  <a:lnTo>
                    <a:pt x="3157867" y="77482"/>
                  </a:lnTo>
                  <a:lnTo>
                    <a:pt x="3157867" y="25679"/>
                  </a:lnTo>
                  <a:close/>
                </a:path>
                <a:path w="4307840" h="103504">
                  <a:moveTo>
                    <a:pt x="3252000" y="25679"/>
                  </a:moveTo>
                  <a:lnTo>
                    <a:pt x="3203994" y="0"/>
                  </a:lnTo>
                  <a:lnTo>
                    <a:pt x="3157880" y="0"/>
                  </a:lnTo>
                  <a:lnTo>
                    <a:pt x="3219678" y="28524"/>
                  </a:lnTo>
                  <a:lnTo>
                    <a:pt x="3219678" y="74168"/>
                  </a:lnTo>
                  <a:lnTo>
                    <a:pt x="3157880" y="103162"/>
                  </a:lnTo>
                  <a:lnTo>
                    <a:pt x="3203994" y="103162"/>
                  </a:lnTo>
                  <a:lnTo>
                    <a:pt x="3252000" y="77482"/>
                  </a:lnTo>
                  <a:lnTo>
                    <a:pt x="3252000" y="25679"/>
                  </a:lnTo>
                  <a:close/>
                </a:path>
                <a:path w="4307840" h="103504">
                  <a:moveTo>
                    <a:pt x="3351174" y="25679"/>
                  </a:moveTo>
                  <a:lnTo>
                    <a:pt x="3303168" y="0"/>
                  </a:lnTo>
                  <a:lnTo>
                    <a:pt x="3257054" y="0"/>
                  </a:lnTo>
                  <a:lnTo>
                    <a:pt x="3318853" y="28524"/>
                  </a:lnTo>
                  <a:lnTo>
                    <a:pt x="3318853" y="74168"/>
                  </a:lnTo>
                  <a:lnTo>
                    <a:pt x="3257054" y="103162"/>
                  </a:lnTo>
                  <a:lnTo>
                    <a:pt x="3303168" y="103162"/>
                  </a:lnTo>
                  <a:lnTo>
                    <a:pt x="3351174" y="77482"/>
                  </a:lnTo>
                  <a:lnTo>
                    <a:pt x="3351174" y="25679"/>
                  </a:lnTo>
                  <a:close/>
                </a:path>
                <a:path w="4307840" h="103504">
                  <a:moveTo>
                    <a:pt x="3445306" y="25679"/>
                  </a:moveTo>
                  <a:lnTo>
                    <a:pt x="3397300" y="0"/>
                  </a:lnTo>
                  <a:lnTo>
                    <a:pt x="3351187" y="0"/>
                  </a:lnTo>
                  <a:lnTo>
                    <a:pt x="3412985" y="28524"/>
                  </a:lnTo>
                  <a:lnTo>
                    <a:pt x="3412985" y="74168"/>
                  </a:lnTo>
                  <a:lnTo>
                    <a:pt x="3351187" y="103162"/>
                  </a:lnTo>
                  <a:lnTo>
                    <a:pt x="3397300" y="103162"/>
                  </a:lnTo>
                  <a:lnTo>
                    <a:pt x="3445306" y="77482"/>
                  </a:lnTo>
                  <a:lnTo>
                    <a:pt x="3445306" y="25679"/>
                  </a:lnTo>
                  <a:close/>
                </a:path>
                <a:path w="4307840" h="103504">
                  <a:moveTo>
                    <a:pt x="3539439" y="25679"/>
                  </a:moveTo>
                  <a:lnTo>
                    <a:pt x="3491433" y="0"/>
                  </a:lnTo>
                  <a:lnTo>
                    <a:pt x="3445319" y="0"/>
                  </a:lnTo>
                  <a:lnTo>
                    <a:pt x="3507117" y="28524"/>
                  </a:lnTo>
                  <a:lnTo>
                    <a:pt x="3507117" y="74168"/>
                  </a:lnTo>
                  <a:lnTo>
                    <a:pt x="3445319" y="103162"/>
                  </a:lnTo>
                  <a:lnTo>
                    <a:pt x="3491433" y="103162"/>
                  </a:lnTo>
                  <a:lnTo>
                    <a:pt x="3539439" y="77482"/>
                  </a:lnTo>
                  <a:lnTo>
                    <a:pt x="3539439" y="25679"/>
                  </a:lnTo>
                  <a:close/>
                </a:path>
                <a:path w="4307840" h="103504">
                  <a:moveTo>
                    <a:pt x="3638626" y="25679"/>
                  </a:moveTo>
                  <a:lnTo>
                    <a:pt x="3590620" y="0"/>
                  </a:lnTo>
                  <a:lnTo>
                    <a:pt x="3544506" y="0"/>
                  </a:lnTo>
                  <a:lnTo>
                    <a:pt x="3606304" y="28524"/>
                  </a:lnTo>
                  <a:lnTo>
                    <a:pt x="3606304" y="74168"/>
                  </a:lnTo>
                  <a:lnTo>
                    <a:pt x="3544506" y="103162"/>
                  </a:lnTo>
                  <a:lnTo>
                    <a:pt x="3590620" y="103162"/>
                  </a:lnTo>
                  <a:lnTo>
                    <a:pt x="3638626" y="77482"/>
                  </a:lnTo>
                  <a:lnTo>
                    <a:pt x="3638626" y="25679"/>
                  </a:lnTo>
                  <a:close/>
                </a:path>
                <a:path w="4307840" h="103504">
                  <a:moveTo>
                    <a:pt x="3732758" y="25679"/>
                  </a:moveTo>
                  <a:lnTo>
                    <a:pt x="3684740" y="0"/>
                  </a:lnTo>
                  <a:lnTo>
                    <a:pt x="3638626" y="0"/>
                  </a:lnTo>
                  <a:lnTo>
                    <a:pt x="3700424" y="28524"/>
                  </a:lnTo>
                  <a:lnTo>
                    <a:pt x="3700424" y="74168"/>
                  </a:lnTo>
                  <a:lnTo>
                    <a:pt x="3638626" y="103162"/>
                  </a:lnTo>
                  <a:lnTo>
                    <a:pt x="3684740" y="103162"/>
                  </a:lnTo>
                  <a:lnTo>
                    <a:pt x="3732758" y="77482"/>
                  </a:lnTo>
                  <a:lnTo>
                    <a:pt x="3732758" y="25679"/>
                  </a:lnTo>
                  <a:close/>
                </a:path>
                <a:path w="4307840" h="103504">
                  <a:moveTo>
                    <a:pt x="3826878" y="25679"/>
                  </a:moveTo>
                  <a:lnTo>
                    <a:pt x="3778872" y="0"/>
                  </a:lnTo>
                  <a:lnTo>
                    <a:pt x="3732758" y="0"/>
                  </a:lnTo>
                  <a:lnTo>
                    <a:pt x="3794556" y="28524"/>
                  </a:lnTo>
                  <a:lnTo>
                    <a:pt x="3794556" y="74168"/>
                  </a:lnTo>
                  <a:lnTo>
                    <a:pt x="3732758" y="103162"/>
                  </a:lnTo>
                  <a:lnTo>
                    <a:pt x="3778872" y="103162"/>
                  </a:lnTo>
                  <a:lnTo>
                    <a:pt x="3826878" y="77482"/>
                  </a:lnTo>
                  <a:lnTo>
                    <a:pt x="3826878" y="25679"/>
                  </a:lnTo>
                  <a:close/>
                </a:path>
                <a:path w="4307840" h="103504">
                  <a:moveTo>
                    <a:pt x="3926065" y="25679"/>
                  </a:moveTo>
                  <a:lnTo>
                    <a:pt x="3878059" y="0"/>
                  </a:lnTo>
                  <a:lnTo>
                    <a:pt x="3831945" y="0"/>
                  </a:lnTo>
                  <a:lnTo>
                    <a:pt x="3893743" y="28524"/>
                  </a:lnTo>
                  <a:lnTo>
                    <a:pt x="3893743" y="74168"/>
                  </a:lnTo>
                  <a:lnTo>
                    <a:pt x="3831945" y="103162"/>
                  </a:lnTo>
                  <a:lnTo>
                    <a:pt x="3878059" y="103162"/>
                  </a:lnTo>
                  <a:lnTo>
                    <a:pt x="3926065" y="77482"/>
                  </a:lnTo>
                  <a:lnTo>
                    <a:pt x="3926065" y="25679"/>
                  </a:lnTo>
                  <a:close/>
                </a:path>
                <a:path w="4307840" h="103504">
                  <a:moveTo>
                    <a:pt x="4020197" y="25679"/>
                  </a:moveTo>
                  <a:lnTo>
                    <a:pt x="3972191" y="0"/>
                  </a:lnTo>
                  <a:lnTo>
                    <a:pt x="3926078" y="0"/>
                  </a:lnTo>
                  <a:lnTo>
                    <a:pt x="3987876" y="28524"/>
                  </a:lnTo>
                  <a:lnTo>
                    <a:pt x="3987876" y="74168"/>
                  </a:lnTo>
                  <a:lnTo>
                    <a:pt x="3926078" y="103162"/>
                  </a:lnTo>
                  <a:lnTo>
                    <a:pt x="3972191" y="103162"/>
                  </a:lnTo>
                  <a:lnTo>
                    <a:pt x="4020197" y="77482"/>
                  </a:lnTo>
                  <a:lnTo>
                    <a:pt x="4020197" y="25679"/>
                  </a:lnTo>
                  <a:close/>
                </a:path>
                <a:path w="4307840" h="103504">
                  <a:moveTo>
                    <a:pt x="4114330" y="25679"/>
                  </a:moveTo>
                  <a:lnTo>
                    <a:pt x="4066324" y="0"/>
                  </a:lnTo>
                  <a:lnTo>
                    <a:pt x="4020210" y="0"/>
                  </a:lnTo>
                  <a:lnTo>
                    <a:pt x="4082008" y="28524"/>
                  </a:lnTo>
                  <a:lnTo>
                    <a:pt x="4082008" y="74168"/>
                  </a:lnTo>
                  <a:lnTo>
                    <a:pt x="4020210" y="103162"/>
                  </a:lnTo>
                  <a:lnTo>
                    <a:pt x="4066324" y="103162"/>
                  </a:lnTo>
                  <a:lnTo>
                    <a:pt x="4114330" y="77482"/>
                  </a:lnTo>
                  <a:lnTo>
                    <a:pt x="4114330" y="25679"/>
                  </a:lnTo>
                  <a:close/>
                </a:path>
                <a:path w="4307840" h="103504">
                  <a:moveTo>
                    <a:pt x="4213517" y="25679"/>
                  </a:moveTo>
                  <a:lnTo>
                    <a:pt x="4165498" y="0"/>
                  </a:lnTo>
                  <a:lnTo>
                    <a:pt x="4119384" y="0"/>
                  </a:lnTo>
                  <a:lnTo>
                    <a:pt x="4181183" y="28524"/>
                  </a:lnTo>
                  <a:lnTo>
                    <a:pt x="4181183" y="74168"/>
                  </a:lnTo>
                  <a:lnTo>
                    <a:pt x="4119384" y="103162"/>
                  </a:lnTo>
                  <a:lnTo>
                    <a:pt x="4165498" y="103162"/>
                  </a:lnTo>
                  <a:lnTo>
                    <a:pt x="4213517" y="77482"/>
                  </a:lnTo>
                  <a:lnTo>
                    <a:pt x="4213517" y="25679"/>
                  </a:lnTo>
                  <a:close/>
                </a:path>
                <a:path w="4307840" h="103504">
                  <a:moveTo>
                    <a:pt x="4307637" y="25679"/>
                  </a:moveTo>
                  <a:lnTo>
                    <a:pt x="4259631" y="0"/>
                  </a:lnTo>
                  <a:lnTo>
                    <a:pt x="4213517" y="0"/>
                  </a:lnTo>
                  <a:lnTo>
                    <a:pt x="4275315" y="28524"/>
                  </a:lnTo>
                  <a:lnTo>
                    <a:pt x="4275315" y="74168"/>
                  </a:lnTo>
                  <a:lnTo>
                    <a:pt x="4213517" y="103162"/>
                  </a:lnTo>
                  <a:lnTo>
                    <a:pt x="4259631" y="103162"/>
                  </a:lnTo>
                  <a:lnTo>
                    <a:pt x="4307637" y="77482"/>
                  </a:lnTo>
                  <a:lnTo>
                    <a:pt x="4307637" y="25679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9" name="object 148"/>
            <p:cNvSpPr/>
            <p:nvPr/>
          </p:nvSpPr>
          <p:spPr>
            <a:xfrm>
              <a:off x="7554600" y="669672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0" y="10223"/>
                  </a:moveTo>
                  <a:lnTo>
                    <a:pt x="0" y="0"/>
                  </a:lnTo>
                  <a:lnTo>
                    <a:pt x="297395" y="0"/>
                  </a:lnTo>
                  <a:lnTo>
                    <a:pt x="674649" y="161569"/>
                  </a:lnTo>
                  <a:lnTo>
                    <a:pt x="1918258" y="161569"/>
                  </a:lnTo>
                  <a:lnTo>
                    <a:pt x="2132698" y="281901"/>
                  </a:lnTo>
                  <a:lnTo>
                    <a:pt x="623277" y="281901"/>
                  </a:lnTo>
                  <a:lnTo>
                    <a:pt x="182829" y="100723"/>
                  </a:lnTo>
                  <a:lnTo>
                    <a:pt x="0" y="100723"/>
                  </a:lnTo>
                  <a:lnTo>
                    <a:pt x="0" y="88087"/>
                  </a:lnTo>
                  <a:lnTo>
                    <a:pt x="24358" y="75056"/>
                  </a:lnTo>
                  <a:lnTo>
                    <a:pt x="24358" y="23253"/>
                  </a:lnTo>
                  <a:lnTo>
                    <a:pt x="0" y="10223"/>
                  </a:lnTo>
                  <a:close/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0" name="object 149"/>
            <p:cNvSpPr/>
            <p:nvPr/>
          </p:nvSpPr>
          <p:spPr>
            <a:xfrm>
              <a:off x="984960" y="6855840"/>
              <a:ext cx="8722080" cy="165240"/>
            </a:xfrm>
            <a:custGeom>
              <a:avLst/>
              <a:gdLst>
                <a:gd name="textAreaLeft" fmla="*/ 0 w 8722080"/>
                <a:gd name="textAreaRight" fmla="*/ 8722440 w 872208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8722360" h="165734">
                  <a:moveTo>
                    <a:pt x="8722258" y="165125"/>
                  </a:moveTo>
                  <a:lnTo>
                    <a:pt x="7132142" y="165125"/>
                  </a:lnTo>
                  <a:lnTo>
                    <a:pt x="6719227" y="0"/>
                  </a:lnTo>
                  <a:lnTo>
                    <a:pt x="3964101" y="0"/>
                  </a:lnTo>
                  <a:lnTo>
                    <a:pt x="4758156" y="0"/>
                  </a:ln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1" name="object 150"/>
            <p:cNvSpPr/>
            <p:nvPr/>
          </p:nvSpPr>
          <p:spPr>
            <a:xfrm>
              <a:off x="2692080" y="6938280"/>
              <a:ext cx="2811600" cy="309600"/>
            </a:xfrm>
            <a:custGeom>
              <a:avLst/>
              <a:gdLst>
                <a:gd name="textAreaLeft" fmla="*/ 0 w 2811600"/>
                <a:gd name="textAreaRight" fmla="*/ 2811960 w 281160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2811779" h="309879">
                  <a:moveTo>
                    <a:pt x="2811602" y="309359"/>
                  </a:moveTo>
                  <a:lnTo>
                    <a:pt x="1043139" y="309359"/>
                  </a:lnTo>
                  <a:lnTo>
                    <a:pt x="676808" y="165353"/>
                  </a:lnTo>
                  <a:lnTo>
                    <a:pt x="0" y="165353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262208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2" name="object 151"/>
            <p:cNvSpPr/>
            <p:nvPr/>
          </p:nvSpPr>
          <p:spPr>
            <a:xfrm>
              <a:off x="2692080" y="6938280"/>
              <a:ext cx="5316480" cy="309600"/>
            </a:xfrm>
            <a:custGeom>
              <a:avLst/>
              <a:gdLst>
                <a:gd name="textAreaLeft" fmla="*/ 0 w 5316480"/>
                <a:gd name="textAreaRight" fmla="*/ 5316840 w 53164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5316855" h="309879">
                  <a:moveTo>
                    <a:pt x="5093576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3"/>
                  </a:lnTo>
                  <a:lnTo>
                    <a:pt x="676795" y="165353"/>
                  </a:lnTo>
                  <a:lnTo>
                    <a:pt x="1043127" y="309359"/>
                  </a:lnTo>
                  <a:lnTo>
                    <a:pt x="2811589" y="309359"/>
                  </a:lnTo>
                  <a:lnTo>
                    <a:pt x="2505176" y="309359"/>
                  </a:lnTo>
                  <a:lnTo>
                    <a:pt x="4273638" y="309359"/>
                  </a:lnTo>
                  <a:lnTo>
                    <a:pt x="4639983" y="165353"/>
                  </a:lnTo>
                  <a:lnTo>
                    <a:pt x="5316778" y="165353"/>
                  </a:lnTo>
                  <a:lnTo>
                    <a:pt x="5316778" y="87744"/>
                  </a:lnTo>
                  <a:lnTo>
                    <a:pt x="5093576" y="0"/>
                  </a:lnTo>
                  <a:close/>
                </a:path>
              </a:pathLst>
            </a:custGeom>
            <a:solidFill>
              <a:srgbClr val="516250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3" name="object 152"/>
            <p:cNvSpPr/>
            <p:nvPr/>
          </p:nvSpPr>
          <p:spPr>
            <a:xfrm>
              <a:off x="8005680" y="705348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0" y="50406"/>
                  </a:moveTo>
                  <a:lnTo>
                    <a:pt x="412203" y="50406"/>
                  </a:lnTo>
                  <a:lnTo>
                    <a:pt x="532803" y="0"/>
                  </a:lnTo>
                  <a:lnTo>
                    <a:pt x="170149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4" name="object 153"/>
            <p:cNvSpPr/>
            <p:nvPr/>
          </p:nvSpPr>
          <p:spPr>
            <a:xfrm>
              <a:off x="85384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5" name="object 154"/>
            <p:cNvSpPr/>
            <p:nvPr/>
          </p:nvSpPr>
          <p:spPr>
            <a:xfrm>
              <a:off x="86886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6" name="object 155"/>
            <p:cNvSpPr/>
            <p:nvPr/>
          </p:nvSpPr>
          <p:spPr>
            <a:xfrm>
              <a:off x="88390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7" name="object 156"/>
            <p:cNvSpPr/>
            <p:nvPr/>
          </p:nvSpPr>
          <p:spPr>
            <a:xfrm>
              <a:off x="89892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8" name="object 157"/>
            <p:cNvSpPr/>
            <p:nvPr/>
          </p:nvSpPr>
          <p:spPr>
            <a:xfrm>
              <a:off x="913932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9" name="object 158"/>
            <p:cNvSpPr/>
            <p:nvPr/>
          </p:nvSpPr>
          <p:spPr>
            <a:xfrm>
              <a:off x="92898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0" name="object 159"/>
            <p:cNvSpPr/>
            <p:nvPr/>
          </p:nvSpPr>
          <p:spPr>
            <a:xfrm>
              <a:off x="943992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1" name="object 160"/>
            <p:cNvSpPr/>
            <p:nvPr/>
          </p:nvSpPr>
          <p:spPr>
            <a:xfrm>
              <a:off x="95904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0" y="0"/>
                  </a:moveTo>
                  <a:lnTo>
                    <a:pt x="116865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2" name="object 161"/>
            <p:cNvSpPr/>
            <p:nvPr/>
          </p:nvSpPr>
          <p:spPr>
            <a:xfrm>
              <a:off x="1004760" y="669672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6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3" name="object 162"/>
            <p:cNvSpPr/>
            <p:nvPr/>
          </p:nvSpPr>
          <p:spPr>
            <a:xfrm>
              <a:off x="984960" y="705348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4" name="object 163"/>
            <p:cNvSpPr/>
            <p:nvPr/>
          </p:nvSpPr>
          <p:spPr>
            <a:xfrm>
              <a:off x="20368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5" name="object 164"/>
            <p:cNvSpPr/>
            <p:nvPr/>
          </p:nvSpPr>
          <p:spPr>
            <a:xfrm>
              <a:off x="18864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6" name="object 165"/>
            <p:cNvSpPr/>
            <p:nvPr/>
          </p:nvSpPr>
          <p:spPr>
            <a:xfrm>
              <a:off x="17362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7" name="object 166"/>
            <p:cNvSpPr/>
            <p:nvPr/>
          </p:nvSpPr>
          <p:spPr>
            <a:xfrm>
              <a:off x="158580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8" name="object 167"/>
            <p:cNvSpPr/>
            <p:nvPr/>
          </p:nvSpPr>
          <p:spPr>
            <a:xfrm>
              <a:off x="14356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9" name="object 168"/>
            <p:cNvSpPr/>
            <p:nvPr/>
          </p:nvSpPr>
          <p:spPr>
            <a:xfrm>
              <a:off x="128556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0" name="object 169"/>
            <p:cNvSpPr/>
            <p:nvPr/>
          </p:nvSpPr>
          <p:spPr>
            <a:xfrm>
              <a:off x="113508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1" name="object 170"/>
            <p:cNvSpPr/>
            <p:nvPr/>
          </p:nvSpPr>
          <p:spPr>
            <a:xfrm>
              <a:off x="984960" y="708408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51625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12" name="object 140"/>
          <p:cNvSpPr/>
          <p:nvPr/>
        </p:nvSpPr>
        <p:spPr>
          <a:xfrm>
            <a:off x="120240" y="4909320"/>
            <a:ext cx="9915120" cy="74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b="0" lang="ru-RU" sz="2400" spc="-1" strike="noStrike">
                <a:solidFill>
                  <a:srgbClr val="516250"/>
                </a:solidFill>
                <a:latin typeface="Century Gothic"/>
              </a:rPr>
              <a:t>Тема 3 (2): «Ознакомление слушателей с видами используемых дронов»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3" name="Рисунок 136" descr=""/>
          <p:cNvPicPr/>
          <p:nvPr/>
        </p:nvPicPr>
        <p:blipFill>
          <a:blip r:embed="rId1"/>
          <a:srcRect l="9571" t="9744" r="9961" b="11477"/>
          <a:stretch/>
        </p:blipFill>
        <p:spPr>
          <a:xfrm>
            <a:off x="3975120" y="713520"/>
            <a:ext cx="669600" cy="655200"/>
          </a:xfrm>
          <a:prstGeom prst="rect">
            <a:avLst/>
          </a:prstGeom>
          <a:ln w="0">
            <a:noFill/>
          </a:ln>
        </p:spPr>
      </p:pic>
      <p:pic>
        <p:nvPicPr>
          <p:cNvPr id="414" name="Рисунок 137" descr=""/>
          <p:cNvPicPr/>
          <p:nvPr/>
        </p:nvPicPr>
        <p:blipFill>
          <a:blip r:embed="rId2"/>
          <a:stretch/>
        </p:blipFill>
        <p:spPr>
          <a:xfrm>
            <a:off x="5828760" y="728280"/>
            <a:ext cx="669600" cy="669600"/>
          </a:xfrm>
          <a:prstGeom prst="rect">
            <a:avLst/>
          </a:prstGeom>
          <a:ln w="0">
            <a:noFill/>
          </a:ln>
        </p:spPr>
      </p:pic>
      <p:pic>
        <p:nvPicPr>
          <p:cNvPr id="415" name="Рисунок 138" descr=""/>
          <p:cNvPicPr/>
          <p:nvPr/>
        </p:nvPicPr>
        <p:blipFill>
          <a:blip r:embed="rId3"/>
          <a:stretch/>
        </p:blipFill>
        <p:spPr>
          <a:xfrm>
            <a:off x="4901760" y="728280"/>
            <a:ext cx="669600" cy="669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78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579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0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81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83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584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5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6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7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8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89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0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1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2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3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4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5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6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97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99" name="Рисунок 28" descr=""/>
          <p:cNvPicPr/>
          <p:nvPr/>
        </p:nvPicPr>
        <p:blipFill>
          <a:blip r:embed="rId1"/>
          <a:stretch/>
        </p:blipFill>
        <p:spPr>
          <a:xfrm>
            <a:off x="3160800" y="104400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600" name="TextBox 26"/>
          <p:cNvSpPr/>
          <p:nvPr/>
        </p:nvSpPr>
        <p:spPr>
          <a:xfrm>
            <a:off x="453960" y="5474520"/>
            <a:ext cx="78602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3. DJI Air 2S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1" name="Рисунок 4" descr=""/>
          <p:cNvPicPr/>
          <p:nvPr/>
        </p:nvPicPr>
        <p:blipFill>
          <a:blip r:embed="rId2"/>
          <a:stretch/>
        </p:blipFill>
        <p:spPr>
          <a:xfrm>
            <a:off x="6899040" y="126252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DJI Air 2S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TextBox 8"/>
          <p:cNvSpPr/>
          <p:nvPr/>
        </p:nvSpPr>
        <p:spPr>
          <a:xfrm>
            <a:off x="7556400" y="1419120"/>
            <a:ext cx="3047760" cy="457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516250"/>
                </a:solidFill>
                <a:latin typeface="Times New Roman"/>
              </a:rPr>
              <a:t>Комплектация: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Дрон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 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Пульт дистанционного управления 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DJI RC-N1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Запасные ручки (стики) управления — 1 шт. (пара)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Кабель для пульта управления (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USB Type-C)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Кабель для пульта управления (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Lightning)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Стандартный кабель (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Micro-USB)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Интеллектуальная полетная батарея (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Intelligent Flight Battery) DJI Mavic 3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Малошумные пропеллеры для 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DJI Mavic 3 (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пара) — 3 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Переносное зарядное устройство 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DJI 65W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Защита подвеса — 1 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Кабель </a:t>
            </a:r>
            <a:r>
              <a:rPr b="0" lang="en-US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Type-C — 1 </a:t>
            </a:r>
            <a:r>
              <a:rPr b="0" lang="ru-RU" sz="1400" spc="-1" strike="noStrike">
                <a:solidFill>
                  <a:srgbClr val="212529"/>
                </a:solidFill>
                <a:highlight>
                  <a:srgbClr val="ffffff"/>
                </a:highlight>
                <a:latin typeface="Times New Roman"/>
              </a:rPr>
              <a:t>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4" name="object 140"/>
          <p:cNvSpPr/>
          <p:nvPr/>
        </p:nvSpPr>
        <p:spPr>
          <a:xfrm>
            <a:off x="198720" y="7051680"/>
            <a:ext cx="5147640" cy="2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от 130 тыс.  рублей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5" name="Рисунок 5" descr=""/>
          <p:cNvPicPr/>
          <p:nvPr/>
        </p:nvPicPr>
        <p:blipFill>
          <a:blip r:embed="rId1"/>
          <a:stretch/>
        </p:blipFill>
        <p:spPr>
          <a:xfrm>
            <a:off x="-93240" y="1630080"/>
            <a:ext cx="7649280" cy="430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6" dur="indefinite" restart="never" nodeType="tmRoot">
          <p:childTnLst>
            <p:seq>
              <p:cTn id="437" dur="indefinite" nodeType="mainSeq"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4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6" name="Таблица 41"/>
          <p:cNvGraphicFramePr/>
          <p:nvPr/>
        </p:nvGraphicFramePr>
        <p:xfrm>
          <a:off x="281160" y="5622840"/>
          <a:ext cx="4793400" cy="597240"/>
        </p:xfrm>
        <a:graphic>
          <a:graphicData uri="http://schemas.openxmlformats.org/drawingml/2006/table">
            <a:tbl>
              <a:tblPr/>
              <a:tblGrid>
                <a:gridCol w="4793400"/>
              </a:tblGrid>
              <a:tr h="50400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АКБ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Емкость</a:t>
                      </a:r>
                      <a:r>
                        <a:rPr b="1" lang="en-US" sz="1200" spc="-1" strike="noStrike" baseline="30000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3750 мАч / 3500 мАч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Тип аккумулятора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LiPo 3S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07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DJI Air 2S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8" name="Рисунок 3" descr=""/>
          <p:cNvPicPr/>
          <p:nvPr/>
        </p:nvPicPr>
        <p:blipFill>
          <a:blip r:embed="rId1"/>
          <a:stretch/>
        </p:blipFill>
        <p:spPr>
          <a:xfrm>
            <a:off x="4508640" y="3657600"/>
            <a:ext cx="6209640" cy="3059280"/>
          </a:xfrm>
          <a:prstGeom prst="rect">
            <a:avLst/>
          </a:prstGeom>
          <a:ln w="0">
            <a:noFill/>
          </a:ln>
        </p:spPr>
      </p:pic>
      <p:sp>
        <p:nvSpPr>
          <p:cNvPr id="609" name="TextBox 7"/>
          <p:cNvSpPr/>
          <p:nvPr/>
        </p:nvSpPr>
        <p:spPr>
          <a:xfrm>
            <a:off x="4965840" y="1037880"/>
            <a:ext cx="521028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Пульт управления DJI RC-N1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Время работы аккумулятора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6 часов (4 часа при зарядке мобильного устройства)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Порты совместимых мобильных устройств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Lightning, Micro USB, USB-C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Макс. размер совместимого мобильного устройства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180×86×10 мм (длина × ширина × высота)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Диапазон рабочих температур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0°...40°C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Мощность передатчика (ЭЭИМ)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2.400-2.4835 GHz: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&lt;26 dBm (FCC), &lt;20 dBm (CE/SRRC/MIC)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5.725-5.850 GHz: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&lt;26 dBm (FCC), &lt;23 dBm (SRRC), &lt;14 dBm (CE)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TextBox 10"/>
          <p:cNvSpPr/>
          <p:nvPr/>
        </p:nvSpPr>
        <p:spPr>
          <a:xfrm>
            <a:off x="281160" y="1048320"/>
            <a:ext cx="4141800" cy="466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Взлетная масса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595 г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Макс. скорость набора высоты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6 м/с (режим S)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6 м/с (режим N)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Макс. скорость снижения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6 м/с (режим S)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6 м/с (режим N)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Макс. высота полета над уровнем моря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5000 м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Макс. время полета (в штиль)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31 минута *</a:t>
            </a:r>
            <a:br>
              <a:rPr sz="1200"/>
            </a:b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Макс. расстояние полета (в штиль)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18,5 км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Макс. скорость (на уровне моря в штиль)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19 м/с (режим S)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15 м/с (режим N)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5 м/с (режим C)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Макс. допустимая скорость ветра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10,7 м/с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Диапазон рабочих температур о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т 0° до 40°C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Диапазон рабочих частот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8f9fb"/>
                </a:highlight>
                <a:latin typeface="Times New Roman"/>
              </a:rPr>
              <a:t>2,4 ГГц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Мощность передатчика (ЭИИМ) </a:t>
            </a: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2,4–2,483 ГГц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FCC:≤30 дБм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CE:≤20 дБм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SRRC:≤20 дБм</a:t>
            </a:r>
            <a:br>
              <a:rPr sz="1200"/>
            </a:b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MIC:≤20 дБм</a:t>
            </a:r>
            <a:br>
              <a:rPr sz="1200"/>
            </a:br>
            <a:r>
              <a:rPr b="1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Спутниковые системы позиционирования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2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GPS+ГЛОНАСС+Галилео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14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615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16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17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19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620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1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2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3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4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5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6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7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8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9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0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1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2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33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35" name="Рисунок 28" descr=""/>
          <p:cNvPicPr/>
          <p:nvPr/>
        </p:nvPicPr>
        <p:blipFill>
          <a:blip r:embed="rId1"/>
          <a:stretch/>
        </p:blipFill>
        <p:spPr>
          <a:xfrm>
            <a:off x="3160800" y="104400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636" name="TextBox 26"/>
          <p:cNvSpPr/>
          <p:nvPr/>
        </p:nvSpPr>
        <p:spPr>
          <a:xfrm>
            <a:off x="1271880" y="5321160"/>
            <a:ext cx="41324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4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. Fimi X8 SE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7" name="Рисунок 4" descr=""/>
          <p:cNvPicPr/>
          <p:nvPr/>
        </p:nvPicPr>
        <p:blipFill>
          <a:blip r:embed="rId2"/>
          <a:stretch/>
        </p:blipFill>
        <p:spPr>
          <a:xfrm>
            <a:off x="6899040" y="126252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Fimi X8 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9" name="TextBox 8"/>
          <p:cNvSpPr/>
          <p:nvPr/>
        </p:nvSpPr>
        <p:spPr>
          <a:xfrm>
            <a:off x="7556400" y="1419120"/>
            <a:ext cx="3047760" cy="2224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chemeClr val="dk1"/>
                </a:solidFill>
                <a:latin typeface="Times New Roman"/>
              </a:rPr>
              <a:t>Комплектация: 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Дрон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Пульт управления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Li-po батарея – 3 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USB-кабель – 3 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Запасные лопасти – 6 шт.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Кабель переменного тока для з/у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Зарядное устройство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Руководство по эксплуатации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</a:rPr>
              <a:t>Сумка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0" name="object 140"/>
          <p:cNvSpPr/>
          <p:nvPr/>
        </p:nvSpPr>
        <p:spPr>
          <a:xfrm>
            <a:off x="198720" y="7051680"/>
            <a:ext cx="5147640" cy="2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от 60 тыс.  рублей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41" name="Рисунок 10" descr=""/>
          <p:cNvPicPr/>
          <p:nvPr/>
        </p:nvPicPr>
        <p:blipFill>
          <a:blip r:embed="rId1"/>
          <a:stretch/>
        </p:blipFill>
        <p:spPr>
          <a:xfrm>
            <a:off x="1003320" y="1227600"/>
            <a:ext cx="5838480" cy="583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3" dur="indefinite" restart="never" nodeType="tmRoot">
          <p:childTnLst>
            <p:seq>
              <p:cTn id="444" dur="indefinite" nodeType="mainSeq"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49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45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646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47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48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50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651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2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3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4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5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6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7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8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59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0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1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2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3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64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66" name="Рисунок 28" descr=""/>
          <p:cNvPicPr/>
          <p:nvPr/>
        </p:nvPicPr>
        <p:blipFill>
          <a:blip r:embed="rId1"/>
          <a:stretch/>
        </p:blipFill>
        <p:spPr>
          <a:xfrm>
            <a:off x="3160800" y="104400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667" name="TextBox 26"/>
          <p:cNvSpPr/>
          <p:nvPr/>
        </p:nvSpPr>
        <p:spPr>
          <a:xfrm>
            <a:off x="2407320" y="5360040"/>
            <a:ext cx="6014880" cy="95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Гражданское применение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8" name="Рисунок 4" descr=""/>
          <p:cNvPicPr/>
          <p:nvPr/>
        </p:nvPicPr>
        <p:blipFill>
          <a:blip r:embed="rId2"/>
          <a:stretch/>
        </p:blipFill>
        <p:spPr>
          <a:xfrm>
            <a:off x="6899040" y="126252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Прямоугольник 4"/>
          <p:cNvSpPr/>
          <p:nvPr/>
        </p:nvSpPr>
        <p:spPr>
          <a:xfrm>
            <a:off x="1460520" y="428760"/>
            <a:ext cx="4903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Гражданское применение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0" name="Рисунок 3"/>
          <p:cNvSpPr/>
          <p:nvPr/>
        </p:nvSpPr>
        <p:spPr>
          <a:xfrm>
            <a:off x="774720" y="4315320"/>
            <a:ext cx="3962160" cy="264528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Рисунок 5"/>
          <p:cNvSpPr/>
          <p:nvPr/>
        </p:nvSpPr>
        <p:spPr>
          <a:xfrm>
            <a:off x="622440" y="984240"/>
            <a:ext cx="4289400" cy="285948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Рисунок 10"/>
          <p:cNvSpPr/>
          <p:nvPr/>
        </p:nvSpPr>
        <p:spPr>
          <a:xfrm>
            <a:off x="5499000" y="4120200"/>
            <a:ext cx="4216680" cy="2810880"/>
          </a:xfrm>
          <a:prstGeom prst="roundRect">
            <a:avLst>
              <a:gd name="adj" fmla="val 16667"/>
            </a:avLst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Рисунок 12"/>
          <p:cNvSpPr/>
          <p:nvPr/>
        </p:nvSpPr>
        <p:spPr>
          <a:xfrm>
            <a:off x="5614560" y="1010160"/>
            <a:ext cx="3812760" cy="260280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4" name="Прямоугольник 4"/>
          <p:cNvSpPr/>
          <p:nvPr/>
        </p:nvSpPr>
        <p:spPr>
          <a:xfrm>
            <a:off x="1079640" y="378144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Связь и интернет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Прямоугольник 4"/>
          <p:cNvSpPr/>
          <p:nvPr/>
        </p:nvSpPr>
        <p:spPr>
          <a:xfrm>
            <a:off x="927000" y="707256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МЧС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Прямоугольник 4"/>
          <p:cNvSpPr/>
          <p:nvPr/>
        </p:nvSpPr>
        <p:spPr>
          <a:xfrm>
            <a:off x="5768640" y="361296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Фото, видеосъемка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Прямоугольник 4"/>
          <p:cNvSpPr/>
          <p:nvPr/>
        </p:nvSpPr>
        <p:spPr>
          <a:xfrm>
            <a:off x="5907600" y="696060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Строительство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50" dur="indefinite" restart="never" nodeType="tmRoot">
          <p:childTnLst>
            <p:seq>
              <p:cTn id="451" dur="indefinite" nodeType="mainSeq"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6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"/>
                            </p:stCondLst>
                            <p:childTnLst>
                              <p:par>
                                <p:cTn id="4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000"/>
                            </p:stCondLst>
                            <p:childTnLst>
                              <p:par>
                                <p:cTn id="46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4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6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8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nodeType="withEffect" fill="hold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1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2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3" nodeType="withEffect" fill="hold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5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6" dur="5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7" nodeType="withEffect" fill="hold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9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0" dur="5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1" nodeType="withEffect" fill="hold" presetClass="entr" presetID="2" presetSubtype="4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3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4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Прямоугольник 4"/>
          <p:cNvSpPr/>
          <p:nvPr/>
        </p:nvSpPr>
        <p:spPr>
          <a:xfrm>
            <a:off x="1460520" y="428760"/>
            <a:ext cx="4903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Гражданское применение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Рисунок 3"/>
          <p:cNvSpPr/>
          <p:nvPr/>
        </p:nvSpPr>
        <p:spPr>
          <a:xfrm>
            <a:off x="68760" y="4543560"/>
            <a:ext cx="3962160" cy="264240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Рисунок 5"/>
          <p:cNvSpPr/>
          <p:nvPr/>
        </p:nvSpPr>
        <p:spPr>
          <a:xfrm>
            <a:off x="133920" y="1085400"/>
            <a:ext cx="4289400" cy="241272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1" name="Рисунок 10"/>
          <p:cNvSpPr/>
          <p:nvPr/>
        </p:nvSpPr>
        <p:spPr>
          <a:xfrm>
            <a:off x="6507000" y="5136120"/>
            <a:ext cx="4216680" cy="2355120"/>
          </a:xfrm>
          <a:prstGeom prst="roundRect">
            <a:avLst>
              <a:gd name="adj" fmla="val 16667"/>
            </a:avLst>
          </a:prstGeom>
          <a:blipFill rotWithShape="0">
            <a:blip r:embed="rId3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Рисунок 12"/>
          <p:cNvSpPr/>
          <p:nvPr/>
        </p:nvSpPr>
        <p:spPr>
          <a:xfrm>
            <a:off x="3432600" y="2772360"/>
            <a:ext cx="3812760" cy="2497320"/>
          </a:xfrm>
          <a:prstGeom prst="roundRect">
            <a:avLst>
              <a:gd name="adj" fmla="val 16667"/>
            </a:avLst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Прямоугольник 4"/>
          <p:cNvSpPr/>
          <p:nvPr/>
        </p:nvSpPr>
        <p:spPr>
          <a:xfrm>
            <a:off x="525960" y="345204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Спорт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Прямоугольник 4"/>
          <p:cNvSpPr/>
          <p:nvPr/>
        </p:nvSpPr>
        <p:spPr>
          <a:xfrm>
            <a:off x="344880" y="716364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Шоу, реклама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Прямоугольник 4"/>
          <p:cNvSpPr/>
          <p:nvPr/>
        </p:nvSpPr>
        <p:spPr>
          <a:xfrm>
            <a:off x="3525840" y="535212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Доставка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Прямоугольник 4"/>
          <p:cNvSpPr/>
          <p:nvPr/>
        </p:nvSpPr>
        <p:spPr>
          <a:xfrm>
            <a:off x="7288560" y="4592160"/>
            <a:ext cx="35049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Скорая помощь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Рисунок 2"/>
          <p:cNvSpPr/>
          <p:nvPr/>
        </p:nvSpPr>
        <p:spPr>
          <a:xfrm>
            <a:off x="6946200" y="1019520"/>
            <a:ext cx="3625560" cy="196848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stretch/>
          </a:blipFill>
          <a:ln w="0">
            <a:noFill/>
          </a:ln>
          <a:effectLst>
            <a:outerShdw algn="tl" blurRad="76320" dir="7800819" dist="38073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prst="relaxedInset" w="381000" h="114300"/>
            <a:contourClr>
              <a:srgbClr val="969696"/>
            </a:contourClr>
          </a:sp3d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Прямоугольник 4"/>
          <p:cNvSpPr/>
          <p:nvPr/>
        </p:nvSpPr>
        <p:spPr>
          <a:xfrm>
            <a:off x="7404120" y="2959200"/>
            <a:ext cx="35049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Охрана,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патрулирование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5" dur="indefinite" restart="never" nodeType="tmRoot">
          <p:childTnLst>
            <p:seq>
              <p:cTn id="486" dur="indefinite" nodeType="mainSeq">
                <p:childTnLst>
                  <p:par>
                    <p:cTn id="487" fill="hold">
                      <p:stCondLst>
                        <p:cond delay="0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1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"/>
                            </p:stCondLst>
                            <p:childTnLst>
                              <p:par>
                                <p:cTn id="49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5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000"/>
                            </p:stCondLst>
                            <p:childTnLst>
                              <p:par>
                                <p:cTn id="49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9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500"/>
                            </p:stCondLst>
                            <p:childTnLst>
                              <p:par>
                                <p:cTn id="50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3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6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7" dur="5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0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1" dur="50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4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5" dur="50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2000"/>
                            </p:stCondLst>
                            <p:childTnLst>
                              <p:par>
                                <p:cTn id="51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9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2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3" dur="5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6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7" dur="5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Военное применение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TextBox 9"/>
          <p:cNvSpPr/>
          <p:nvPr/>
        </p:nvSpPr>
        <p:spPr>
          <a:xfrm>
            <a:off x="405360" y="1490400"/>
            <a:ext cx="4102920" cy="545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Разведка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Корректировка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Управлением боем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Контроль позиций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Сброс ВУ (сбросы)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Барражирующие боеприпасы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Ударный дрон-камикадзе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Дрон-ретранслятор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Дрон-создатель радиопомех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Воздушный таран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Доставка БК, средств первой помощи, связи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Дрон-поводырь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Штурмовые действия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Работа в помещении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Поиск, эвакуация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Обнаружение мин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Обучение ЛС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Построение 3D-моделей карт местности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Точный замер объекта при планировании операций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1600" spc="-1" strike="noStrike">
                <a:solidFill>
                  <a:schemeClr val="dk1"/>
                </a:solidFill>
                <a:latin typeface="Times New Roman"/>
              </a:rPr>
              <a:t>Сопровождение колонны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91" name="Рисунок 12" descr=""/>
          <p:cNvPicPr/>
          <p:nvPr/>
        </p:nvPicPr>
        <p:blipFill>
          <a:blip r:embed="rId1"/>
          <a:stretch/>
        </p:blipFill>
        <p:spPr>
          <a:xfrm>
            <a:off x="4399920" y="992880"/>
            <a:ext cx="4555080" cy="3413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692" name="Рисунок 13" descr=""/>
          <p:cNvPicPr/>
          <p:nvPr/>
        </p:nvPicPr>
        <p:blipFill>
          <a:blip r:embed="rId2"/>
          <a:stretch/>
        </p:blipFill>
        <p:spPr>
          <a:xfrm>
            <a:off x="5499000" y="4480920"/>
            <a:ext cx="4555080" cy="2562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8" dur="indefinite" restart="never" nodeType="tmRoot">
          <p:childTnLst>
            <p:seq>
              <p:cTn id="529" dur="indefinite" nodeType="mainSeq"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4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5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6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000"/>
                            </p:stCondLst>
                            <p:childTnLst>
                              <p:par>
                                <p:cTn id="53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0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500"/>
                            </p:stCondLst>
                            <p:childTnLst>
                              <p:par>
                                <p:cTn id="54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4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4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5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96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697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98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99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0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01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702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3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4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5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6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7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8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9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0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1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2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3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4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15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7" name="PlaceHolder 2"/>
          <p:cNvSpPr>
            <a:spLocks noGrp="1"/>
          </p:cNvSpPr>
          <p:nvPr>
            <p:ph type="sldNum" idx="16"/>
          </p:nvPr>
        </p:nvSpPr>
        <p:spPr>
          <a:xfrm>
            <a:off x="10023120" y="7025400"/>
            <a:ext cx="262440" cy="4386960"/>
          </a:xfrm>
          <a:prstGeom prst="rect">
            <a:avLst/>
          </a:prstGeom>
          <a:noFill/>
          <a:ln w="0">
            <a:noFill/>
          </a:ln>
        </p:spPr>
        <p:txBody>
          <a:bodyPr lIns="0" rIns="0" tIns="720" bIns="0" anchor="t">
            <a:noAutofit/>
          </a:bodyPr>
          <a:lstStyle>
            <a:lvl1pPr marL="124560" indent="0">
              <a:lnSpc>
                <a:spcPct val="100000"/>
              </a:lnSpc>
              <a:spcBef>
                <a:spcPts val="6"/>
              </a:spcBef>
              <a:buNone/>
              <a:defRPr b="0" lang="en-US" sz="1400" spc="-55" strike="noStrike">
                <a:solidFill>
                  <a:srgbClr val="1d1d1b"/>
                </a:solidFill>
                <a:latin typeface="Trebuchet MS"/>
              </a:defRPr>
            </a:lvl1pPr>
          </a:lstStyle>
          <a:p>
            <a:pPr marL="124560" indent="0">
              <a:lnSpc>
                <a:spcPct val="100000"/>
              </a:lnSpc>
              <a:spcBef>
                <a:spcPts val="6"/>
              </a:spcBef>
              <a:buNone/>
            </a:pPr>
            <a:fld id="{3129DE4D-2A3E-4589-A829-A62D63E031AB}" type="slidenum">
              <a:rPr b="0" lang="en-US" sz="1400" spc="-55" strike="noStrike">
                <a:solidFill>
                  <a:srgbClr val="1d1d1b"/>
                </a:solidFill>
                <a:latin typeface="Trebuchet MS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8" name="Рисунок 28" descr=""/>
          <p:cNvPicPr/>
          <p:nvPr/>
        </p:nvPicPr>
        <p:blipFill>
          <a:blip r:embed="rId1"/>
          <a:stretch/>
        </p:blipFill>
        <p:spPr>
          <a:xfrm>
            <a:off x="3160800" y="104400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719" name="TextBox 26"/>
          <p:cNvSpPr/>
          <p:nvPr/>
        </p:nvSpPr>
        <p:spPr>
          <a:xfrm>
            <a:off x="2165760" y="5245200"/>
            <a:ext cx="6014880" cy="95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БПЛА для обучения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0" name="Рисунок 4" descr=""/>
          <p:cNvPicPr/>
          <p:nvPr/>
        </p:nvPicPr>
        <p:blipFill>
          <a:blip r:embed="rId2"/>
          <a:stretch/>
        </p:blipFill>
        <p:spPr>
          <a:xfrm>
            <a:off x="6899040" y="126252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19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420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1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22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4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425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6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7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8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9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0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1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2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3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4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5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6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7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8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439" name="Рисунок 28" descr=""/>
          <p:cNvPicPr/>
          <p:nvPr/>
        </p:nvPicPr>
        <p:blipFill>
          <a:blip r:embed="rId1"/>
          <a:stretch/>
        </p:blipFill>
        <p:spPr>
          <a:xfrm>
            <a:off x="8540280" y="-197640"/>
            <a:ext cx="2173320" cy="2430360"/>
          </a:xfrm>
          <a:prstGeom prst="rect">
            <a:avLst/>
          </a:prstGeom>
          <a:ln w="0">
            <a:noFill/>
          </a:ln>
        </p:spPr>
      </p:pic>
      <p:sp>
        <p:nvSpPr>
          <p:cNvPr id="440" name="Прямоугольник 4"/>
          <p:cNvSpPr/>
          <p:nvPr/>
        </p:nvSpPr>
        <p:spPr>
          <a:xfrm>
            <a:off x="380160" y="4194360"/>
            <a:ext cx="4559040" cy="835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направления БПЛА ЦРВСП «ВОИН» филиала ЯНАО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Абдуллин Юрий Рифатович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41" name="Рисунок 27" descr=""/>
          <p:cNvPicPr/>
          <p:nvPr/>
        </p:nvPicPr>
        <p:blipFill>
          <a:blip r:embed="rId2"/>
          <a:srcRect l="27193" t="-624" r="26039" b="0"/>
          <a:stretch/>
        </p:blipFill>
        <p:spPr>
          <a:xfrm>
            <a:off x="278280" y="14922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42" name="Рисунок 25" descr=""/>
          <p:cNvPicPr/>
          <p:nvPr/>
        </p:nvPicPr>
        <p:blipFill>
          <a:blip r:embed="rId3"/>
          <a:srcRect l="4668" t="0" r="4668" b="0"/>
          <a:stretch/>
        </p:blipFill>
        <p:spPr>
          <a:xfrm>
            <a:off x="2233800" y="16128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43" name="Рисунок 26" descr=""/>
          <p:cNvPicPr/>
          <p:nvPr/>
        </p:nvPicPr>
        <p:blipFill>
          <a:blip r:embed="rId4"/>
          <a:srcRect l="24207" t="0" r="24207" b="0"/>
          <a:stretch/>
        </p:blipFill>
        <p:spPr>
          <a:xfrm>
            <a:off x="4187880" y="1492200"/>
            <a:ext cx="1503000" cy="1973160"/>
          </a:xfrm>
          <a:prstGeom prst="rect">
            <a:avLst/>
          </a:prstGeom>
          <a:ln w="0">
            <a:noFill/>
          </a:ln>
        </p:spPr>
      </p:pic>
      <p:pic>
        <p:nvPicPr>
          <p:cNvPr id="444" name="Рисунок 29" descr=""/>
          <p:cNvPicPr/>
          <p:nvPr/>
        </p:nvPicPr>
        <p:blipFill>
          <a:blip r:embed="rId5"/>
          <a:stretch/>
        </p:blipFill>
        <p:spPr>
          <a:xfrm>
            <a:off x="6122520" y="1617120"/>
            <a:ext cx="1945800" cy="1945800"/>
          </a:xfrm>
          <a:prstGeom prst="rect">
            <a:avLst/>
          </a:prstGeom>
          <a:ln w="0">
            <a:noFill/>
          </a:ln>
        </p:spPr>
      </p:pic>
      <p:sp>
        <p:nvSpPr>
          <p:cNvPr id="445" name="Прямоугольник 4"/>
          <p:cNvSpPr/>
          <p:nvPr/>
        </p:nvSpPr>
        <p:spPr>
          <a:xfrm>
            <a:off x="465840" y="5337000"/>
            <a:ext cx="3772800" cy="13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отдела по учебной работе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ЦРВСП «ВОИН» филиала в Белгородской области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Лышевский Николай Юрьевич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Прямоугольник 4"/>
          <p:cNvSpPr/>
          <p:nvPr/>
        </p:nvSpPr>
        <p:spPr>
          <a:xfrm>
            <a:off x="5193720" y="4168080"/>
            <a:ext cx="4077720" cy="111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Руководитель направления БПЛА ЦРВСП «ВОИН» филиала в Кемеровской области - Кузбассе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Главацких Анатолий Николаевич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Прямоугольник 4"/>
          <p:cNvSpPr/>
          <p:nvPr/>
        </p:nvSpPr>
        <p:spPr>
          <a:xfrm>
            <a:off x="5193720" y="5619600"/>
            <a:ext cx="4077720" cy="112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Старший инструктор-методист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ЦРВСП «ВОИН» филиала в Республике Татарстан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1800" spc="-1" strike="noStrike">
                <a:solidFill>
                  <a:schemeClr val="dk1"/>
                </a:solidFill>
                <a:latin typeface="Century Gothic"/>
              </a:rPr>
              <a:t>Рустамов Равшан Арслонович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1588680" y="481320"/>
            <a:ext cx="480024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2842920"/>
                <a:tab algn="l" pos="6760080"/>
              </a:tabLst>
            </a:pPr>
            <a:r>
              <a:rPr b="1" lang="ru-RU" sz="2800" spc="-26" strike="noStrike">
                <a:solidFill>
                  <a:srgbClr val="516250"/>
                </a:solidFill>
                <a:latin typeface="Century Gothic"/>
              </a:rPr>
              <a:t>Основы БАС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transition spd="slow">
    <p:wipe dir="l"/>
  </p:transition>
  <p:timing>
    <p:tnLst>
      <p:par>
        <p:cTn id="8" dur="indefinite" restart="never" nodeType="tmRoot">
          <p:childTnLst>
            <p:seq>
              <p:cTn id="9" dur="indefinite" nodeType="mainSeq"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" dur="1000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4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24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1000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" dur="1000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1000" fill="hold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10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" dur="1000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4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" dur="1000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" dur="1000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1000" fill="hold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1000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7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Прямоугольник 4"/>
          <p:cNvSpPr/>
          <p:nvPr/>
        </p:nvSpPr>
        <p:spPr>
          <a:xfrm>
            <a:off x="1231920" y="975240"/>
            <a:ext cx="655272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Образовательный комплект БпЛА «Тинивуп»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2" name="Рисунок 2" descr=""/>
          <p:cNvPicPr/>
          <p:nvPr/>
        </p:nvPicPr>
        <p:blipFill>
          <a:blip r:embed="rId1"/>
          <a:srcRect l="14484" t="34888" r="19017" b="0"/>
          <a:stretch/>
        </p:blipFill>
        <p:spPr>
          <a:xfrm>
            <a:off x="0" y="2152080"/>
            <a:ext cx="5853960" cy="4298760"/>
          </a:xfrm>
          <a:prstGeom prst="rect">
            <a:avLst/>
          </a:prstGeom>
          <a:ln w="0">
            <a:noFill/>
          </a:ln>
        </p:spPr>
      </p:pic>
      <p:sp>
        <p:nvSpPr>
          <p:cNvPr id="723" name="Прямоугольник 4"/>
          <p:cNvSpPr/>
          <p:nvPr/>
        </p:nvSpPr>
        <p:spPr>
          <a:xfrm>
            <a:off x="5956200" y="1919520"/>
            <a:ext cx="4559040" cy="3989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1" lang="ru-RU" sz="2000" spc="-1" strike="noStrike">
                <a:solidFill>
                  <a:schemeClr val="dk1"/>
                </a:solidFill>
                <a:latin typeface="Century Gothic"/>
              </a:rPr>
              <a:t>БпЛА «Тинивуп» </a:t>
            </a:r>
            <a:r>
              <a:rPr b="0" lang="ru-RU" sz="2000" spc="-1" strike="noStrike">
                <a:solidFill>
                  <a:schemeClr val="dk1"/>
                </a:solidFill>
                <a:latin typeface="Century Gothic"/>
              </a:rPr>
              <a:t>- это маленький квадрокоптер с бесколлекторными двигателями и FPV оборудованием для гонок в зале или полетов дома.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Century Gothic"/>
              </a:rPr>
              <a:t>Малый вес и закрытые пропеллеры позволяют не бояться столкновений с препятствиями. По тем же причинам эти квадрокоптеры травмобезопасны.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  <a:tabLst>
                <a:tab algn="l" pos="0"/>
              </a:tabLst>
            </a:pPr>
            <a:r>
              <a:rPr b="0" lang="ru-RU" sz="2000" spc="-1" strike="noStrike">
                <a:solidFill>
                  <a:schemeClr val="dk1"/>
                </a:solidFill>
                <a:latin typeface="Century Gothic"/>
              </a:rPr>
              <a:t>В безветрие отлично подходят для развлекательных полетов на улице (парки, спортивные площадки и тд).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4" name="object 140"/>
          <p:cNvSpPr/>
          <p:nvPr/>
        </p:nvSpPr>
        <p:spPr>
          <a:xfrm>
            <a:off x="214920" y="6666120"/>
            <a:ext cx="5147640" cy="49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комплект с пультом и шлемом от 15тыс. Рублей.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5" dur="indefinite" restart="never" nodeType="tmRoot">
          <p:childTnLst>
            <p:seq>
              <p:cTn id="546" dur="indefinite" nodeType="mainSeq"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1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2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3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55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500"/>
                            </p:stCondLst>
                            <p:childTnLst>
                              <p:par>
                                <p:cTn id="55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9" dur="1000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0" dur="1000" fill="hold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1" dur="1000" fill="hold"/>
                                        <p:tgtEl>
                                          <p:spTgt spid="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500"/>
                            </p:stCondLst>
                            <p:childTnLst>
                              <p:par>
                                <p:cTn id="56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5" dur="1000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6" dur="1000" fill="hold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7" dur="1000" fill="hold"/>
                                        <p:tgtEl>
                                          <p:spTgt spid="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2500"/>
                            </p:stCondLst>
                            <p:childTnLst>
                              <p:par>
                                <p:cTn id="56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1" dur="1000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2" dur="1000" fill="hold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3" dur="1000" fill="hold"/>
                                        <p:tgtEl>
                                          <p:spTgt spid="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4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76"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Рисунок 2" descr=""/>
          <p:cNvPicPr/>
          <p:nvPr/>
        </p:nvPicPr>
        <p:blipFill>
          <a:blip r:embed="rId1"/>
          <a:stretch/>
        </p:blipFill>
        <p:spPr>
          <a:xfrm>
            <a:off x="546120" y="1610640"/>
            <a:ext cx="8838720" cy="4843800"/>
          </a:xfrm>
          <a:prstGeom prst="rect">
            <a:avLst/>
          </a:prstGeom>
          <a:ln w="0">
            <a:noFill/>
          </a:ln>
        </p:spPr>
      </p:pic>
      <p:sp>
        <p:nvSpPr>
          <p:cNvPr id="726" name="object 140"/>
          <p:cNvSpPr/>
          <p:nvPr/>
        </p:nvSpPr>
        <p:spPr>
          <a:xfrm>
            <a:off x="214920" y="6666120"/>
            <a:ext cx="6731640" cy="2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комплектующие, пульт управления от 25тыс. рублей.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Прямоугольник 4"/>
          <p:cNvSpPr/>
          <p:nvPr/>
        </p:nvSpPr>
        <p:spPr>
          <a:xfrm>
            <a:off x="1536840" y="937800"/>
            <a:ext cx="738468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516250"/>
                </a:solidFill>
                <a:latin typeface="Century Gothic"/>
              </a:rPr>
              <a:t>FPV дроны для сборки и программирования, полетов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7" dur="indefinite" restart="never" nodeType="tmRoot">
          <p:childTnLst>
            <p:seq>
              <p:cTn id="578" dur="indefinite" nodeType="mainSeq"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83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6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7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8" dur="10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00"/>
                            </p:stCondLst>
                            <p:childTnLst>
                              <p:par>
                                <p:cTn id="59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92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1158480" y="2512080"/>
            <a:ext cx="8590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ru-RU" sz="6100" spc="-409" strike="noStrike">
                <a:solidFill>
                  <a:srgbClr val="1d1d1b"/>
                </a:solidFill>
                <a:latin typeface="Century Gothic"/>
              </a:rPr>
              <a:t>Спасибо</a:t>
            </a:r>
            <a:r>
              <a:rPr b="0" lang="ru-RU" sz="6100" spc="-15" strike="noStrike">
                <a:solidFill>
                  <a:srgbClr val="1d1d1b"/>
                </a:solidFill>
                <a:latin typeface="Century Gothic"/>
              </a:rPr>
              <a:t> </a:t>
            </a:r>
            <a:r>
              <a:rPr b="0" lang="ru-RU" sz="6100" spc="-1" strike="noStrike">
                <a:solidFill>
                  <a:srgbClr val="1d1d1b"/>
                </a:solidFill>
                <a:latin typeface="Century Gothic"/>
              </a:rPr>
              <a:t>за</a:t>
            </a:r>
            <a:r>
              <a:rPr b="0" lang="ru-RU" sz="6100" spc="-100" strike="noStrike">
                <a:solidFill>
                  <a:srgbClr val="1d1d1b"/>
                </a:solidFill>
                <a:latin typeface="Century Gothic"/>
              </a:rPr>
              <a:t> </a:t>
            </a:r>
            <a:r>
              <a:rPr b="0" lang="ru-RU" sz="6100" spc="-137" strike="noStrike">
                <a:solidFill>
                  <a:srgbClr val="1d1d1b"/>
                </a:solidFill>
                <a:latin typeface="Century Gothic"/>
              </a:rPr>
              <a:t>внимание!</a:t>
            </a:r>
            <a:endParaRPr b="0" lang="en-US" sz="61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9" name="Рисунок 2" descr=""/>
          <p:cNvPicPr/>
          <p:nvPr/>
        </p:nvPicPr>
        <p:blipFill>
          <a:blip r:embed="rId1"/>
          <a:srcRect l="9577" t="9744" r="9948" b="11490"/>
          <a:stretch/>
        </p:blipFill>
        <p:spPr>
          <a:xfrm>
            <a:off x="980280" y="4448520"/>
            <a:ext cx="1907280" cy="1866600"/>
          </a:xfrm>
          <a:prstGeom prst="rect">
            <a:avLst/>
          </a:prstGeom>
          <a:ln w="0">
            <a:noFill/>
          </a:ln>
        </p:spPr>
      </p:pic>
      <p:pic>
        <p:nvPicPr>
          <p:cNvPr id="730" name="Рисунок 3" descr=""/>
          <p:cNvPicPr/>
          <p:nvPr/>
        </p:nvPicPr>
        <p:blipFill>
          <a:blip r:embed="rId2"/>
          <a:stretch/>
        </p:blipFill>
        <p:spPr>
          <a:xfrm>
            <a:off x="8013600" y="4396680"/>
            <a:ext cx="1907280" cy="1907280"/>
          </a:xfrm>
          <a:prstGeom prst="rect">
            <a:avLst/>
          </a:prstGeom>
          <a:ln w="0">
            <a:noFill/>
          </a:ln>
        </p:spPr>
      </p:pic>
      <p:pic>
        <p:nvPicPr>
          <p:cNvPr id="731" name="Рисунок 4" descr=""/>
          <p:cNvPicPr/>
          <p:nvPr/>
        </p:nvPicPr>
        <p:blipFill>
          <a:blip r:embed="rId3"/>
          <a:stretch/>
        </p:blipFill>
        <p:spPr>
          <a:xfrm>
            <a:off x="4410000" y="4464360"/>
            <a:ext cx="1907280" cy="190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1500">
        <p:split dir="out" orient="vert"/>
      </p:transition>
    </mc:Choice>
    <mc:Fallback>
      <p:transition spd="slow">
        <p:split dir="out" orient="vert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2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453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4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55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7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458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9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0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1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2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3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4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5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6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7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8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9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0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1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3" name="Прямоугольник 4"/>
          <p:cNvSpPr/>
          <p:nvPr/>
        </p:nvSpPr>
        <p:spPr>
          <a:xfrm>
            <a:off x="279720" y="2855520"/>
            <a:ext cx="9684000" cy="299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ТТХ 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Гражданское применение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Военное применение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743040" indent="-743040">
              <a:lnSpc>
                <a:spcPct val="100000"/>
              </a:lnSpc>
              <a:spcBef>
                <a:spcPts val="99"/>
              </a:spcBef>
              <a:buClr>
                <a:srgbClr val="516250"/>
              </a:buClr>
              <a:buFont typeface="OpenSymbol"/>
              <a:buAutoNum type="arabicPeriod"/>
            </a:pP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Дроны для обучения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99"/>
              </a:spcBef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4" name="Рисунок 28" descr=""/>
          <p:cNvPicPr/>
          <p:nvPr/>
        </p:nvPicPr>
        <p:blipFill>
          <a:blip r:embed="rId1"/>
          <a:stretch/>
        </p:blipFill>
        <p:spPr>
          <a:xfrm>
            <a:off x="4410000" y="-415080"/>
            <a:ext cx="2735280" cy="3058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" dur="indefinite" restart="never" nodeType="tmRoot">
          <p:childTnLst>
            <p:seq>
              <p:cTn id="78" dur="indefinite" nodeType="mainSeq"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1000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1000" fill="hold"/>
                                        <p:tgtEl>
                                          <p:spTgt spid="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1000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0" dur="1000" fill="hold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1000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6" dur="1000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1000" fill="hold"/>
                                        <p:tgtEl>
                                          <p:spTgt spid="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1000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2" dur="1000" fill="hold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3" dur="1000" fill="hold"/>
                                        <p:tgtEl>
                                          <p:spTgt spid="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78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479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0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81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3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484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5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6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7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8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9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0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1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2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3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4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5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6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7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99" name="Рисунок 28" descr=""/>
          <p:cNvPicPr/>
          <p:nvPr/>
        </p:nvPicPr>
        <p:blipFill>
          <a:blip r:embed="rId1"/>
          <a:stretch/>
        </p:blipFill>
        <p:spPr>
          <a:xfrm>
            <a:off x="3770280" y="116676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500" name="TextBox 26"/>
          <p:cNvSpPr/>
          <p:nvPr/>
        </p:nvSpPr>
        <p:spPr>
          <a:xfrm>
            <a:off x="453960" y="5474520"/>
            <a:ext cx="78602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1. 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DJI</a:t>
            </a: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Mavic 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01" name="Рисунок 4" descr=""/>
          <p:cNvPicPr/>
          <p:nvPr/>
        </p:nvPicPr>
        <p:blipFill>
          <a:blip r:embed="rId2"/>
          <a:stretch/>
        </p:blipFill>
        <p:spPr>
          <a:xfrm>
            <a:off x="0" y="122400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Рисунок 10" descr=""/>
          <p:cNvPicPr/>
          <p:nvPr/>
        </p:nvPicPr>
        <p:blipFill>
          <a:blip r:embed="rId1"/>
          <a:stretch/>
        </p:blipFill>
        <p:spPr>
          <a:xfrm>
            <a:off x="1907640" y="2370960"/>
            <a:ext cx="6598800" cy="2733480"/>
          </a:xfrm>
          <a:prstGeom prst="rect">
            <a:avLst/>
          </a:prstGeom>
          <a:ln w="0">
            <a:noFill/>
          </a:ln>
        </p:spPr>
      </p:pic>
      <p:sp>
        <p:nvSpPr>
          <p:cNvPr id="503" name="TextBox 1"/>
          <p:cNvSpPr/>
          <p:nvPr/>
        </p:nvSpPr>
        <p:spPr>
          <a:xfrm>
            <a:off x="2490120" y="1994760"/>
            <a:ext cx="1680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пропеллеры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Стрелка: вправо 2"/>
          <p:cNvSpPr/>
          <p:nvPr/>
        </p:nvSpPr>
        <p:spPr>
          <a:xfrm rot="2786400">
            <a:off x="4064400" y="2296080"/>
            <a:ext cx="261360" cy="168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9240" bIns="3924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5" name="TextBox 3"/>
          <p:cNvSpPr/>
          <p:nvPr/>
        </p:nvSpPr>
        <p:spPr>
          <a:xfrm>
            <a:off x="1021680" y="4098600"/>
            <a:ext cx="1325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моторы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Стрелка: вправо 4"/>
          <p:cNvSpPr/>
          <p:nvPr/>
        </p:nvSpPr>
        <p:spPr>
          <a:xfrm>
            <a:off x="2043000" y="4196520"/>
            <a:ext cx="303480" cy="161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6000" bIns="3600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7" name="TextBox 7"/>
          <p:cNvSpPr/>
          <p:nvPr/>
        </p:nvSpPr>
        <p:spPr>
          <a:xfrm>
            <a:off x="4043880" y="4867200"/>
            <a:ext cx="9957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камера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Стрелка: вправо 9"/>
          <p:cNvSpPr/>
          <p:nvPr/>
        </p:nvSpPr>
        <p:spPr>
          <a:xfrm rot="17626200">
            <a:off x="4892760" y="4727160"/>
            <a:ext cx="244440" cy="14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6280" bIns="2628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09" name="TextBox 11"/>
          <p:cNvSpPr/>
          <p:nvPr/>
        </p:nvSpPr>
        <p:spPr>
          <a:xfrm>
            <a:off x="5580360" y="4636080"/>
            <a:ext cx="2124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стабилизатор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Стрелка: вправо 12"/>
          <p:cNvSpPr/>
          <p:nvPr/>
        </p:nvSpPr>
        <p:spPr>
          <a:xfrm rot="12461400">
            <a:off x="5794560" y="4454640"/>
            <a:ext cx="264600" cy="158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4200" bIns="3420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1" name="TextBox 8"/>
          <p:cNvSpPr/>
          <p:nvPr/>
        </p:nvSpPr>
        <p:spPr>
          <a:xfrm>
            <a:off x="6220080" y="3474360"/>
            <a:ext cx="30128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датчики переднего обзора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Стрелка: вправо 13"/>
          <p:cNvSpPr/>
          <p:nvPr/>
        </p:nvSpPr>
        <p:spPr>
          <a:xfrm rot="10065600">
            <a:off x="5927400" y="3651480"/>
            <a:ext cx="308160" cy="144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7720" bIns="2772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3" name="TextBox 14"/>
          <p:cNvSpPr/>
          <p:nvPr/>
        </p:nvSpPr>
        <p:spPr>
          <a:xfrm>
            <a:off x="4795200" y="1891440"/>
            <a:ext cx="22705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датчики верхнего обзора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4" name="Стрелка: вправо 16"/>
          <p:cNvSpPr/>
          <p:nvPr/>
        </p:nvSpPr>
        <p:spPr>
          <a:xfrm rot="3208800">
            <a:off x="5237280" y="2504160"/>
            <a:ext cx="302400" cy="147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160" bIns="2916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15" name="Стрелка: вправо 17"/>
          <p:cNvSpPr/>
          <p:nvPr/>
        </p:nvSpPr>
        <p:spPr>
          <a:xfrm rot="7407000">
            <a:off x="4894920" y="2503080"/>
            <a:ext cx="302400" cy="147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160" bIns="2916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16" name="Рисунок 21" descr=""/>
          <p:cNvPicPr/>
          <p:nvPr/>
        </p:nvPicPr>
        <p:blipFill>
          <a:blip r:embed="rId2"/>
          <a:stretch/>
        </p:blipFill>
        <p:spPr>
          <a:xfrm>
            <a:off x="729000" y="4736880"/>
            <a:ext cx="2048040" cy="1727280"/>
          </a:xfrm>
          <a:prstGeom prst="rect">
            <a:avLst/>
          </a:prstGeom>
          <a:ln w="0">
            <a:noFill/>
          </a:ln>
        </p:spPr>
      </p:pic>
      <p:pic>
        <p:nvPicPr>
          <p:cNvPr id="517" name="Рисунок 27" descr=""/>
          <p:cNvPicPr/>
          <p:nvPr/>
        </p:nvPicPr>
        <p:blipFill>
          <a:blip r:embed="rId3"/>
          <a:stretch/>
        </p:blipFill>
        <p:spPr>
          <a:xfrm>
            <a:off x="1752840" y="1531800"/>
            <a:ext cx="6741720" cy="42940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pic>
        <p:nvPicPr>
          <p:cNvPr id="518" name="Рисунок 20" descr=""/>
          <p:cNvPicPr/>
          <p:nvPr/>
        </p:nvPicPr>
        <p:blipFill>
          <a:blip r:embed="rId4"/>
          <a:srcRect l="0" t="34351" r="0" b="24096"/>
          <a:stretch/>
        </p:blipFill>
        <p:spPr>
          <a:xfrm>
            <a:off x="1244160" y="1794600"/>
            <a:ext cx="8154720" cy="3388320"/>
          </a:xfrm>
          <a:prstGeom prst="rect">
            <a:avLst/>
          </a:prstGeom>
          <a:ln w="0">
            <a:noFill/>
          </a:ln>
        </p:spPr>
      </p:pic>
      <p:sp>
        <p:nvSpPr>
          <p:cNvPr id="519" name="TextBox 22"/>
          <p:cNvSpPr/>
          <p:nvPr/>
        </p:nvSpPr>
        <p:spPr>
          <a:xfrm>
            <a:off x="2391840" y="2517840"/>
            <a:ext cx="2765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Аккумуляторная батарея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Стрелка: вправо 23"/>
          <p:cNvSpPr/>
          <p:nvPr/>
        </p:nvSpPr>
        <p:spPr>
          <a:xfrm>
            <a:off x="4106880" y="2991600"/>
            <a:ext cx="345600" cy="189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1" name="TextBox 24"/>
          <p:cNvSpPr/>
          <p:nvPr/>
        </p:nvSpPr>
        <p:spPr>
          <a:xfrm>
            <a:off x="3971160" y="1704240"/>
            <a:ext cx="27010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Датчики заднего обзора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" name="Стрелка: вниз 25"/>
          <p:cNvSpPr/>
          <p:nvPr/>
        </p:nvSpPr>
        <p:spPr>
          <a:xfrm>
            <a:off x="5123880" y="2350440"/>
            <a:ext cx="172440" cy="2678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3" name="Стрелка: вниз 28"/>
          <p:cNvSpPr/>
          <p:nvPr/>
        </p:nvSpPr>
        <p:spPr>
          <a:xfrm>
            <a:off x="4421880" y="2357640"/>
            <a:ext cx="172440" cy="2678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524" name="Рисунок 29" descr=""/>
          <p:cNvPicPr/>
          <p:nvPr/>
        </p:nvPicPr>
        <p:blipFill>
          <a:blip r:embed="rId5"/>
          <a:stretch/>
        </p:blipFill>
        <p:spPr>
          <a:xfrm>
            <a:off x="1002240" y="1419120"/>
            <a:ext cx="8763840" cy="3984840"/>
          </a:xfrm>
          <a:prstGeom prst="rect">
            <a:avLst/>
          </a:prstGeom>
          <a:ln w="0">
            <a:noFill/>
          </a:ln>
        </p:spPr>
      </p:pic>
      <p:sp>
        <p:nvSpPr>
          <p:cNvPr id="525" name="TextBox 30"/>
          <p:cNvSpPr/>
          <p:nvPr/>
        </p:nvSpPr>
        <p:spPr>
          <a:xfrm>
            <a:off x="2623320" y="3726720"/>
            <a:ext cx="26251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Светодиодный фонарь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Стрелка: вправо 31"/>
          <p:cNvSpPr/>
          <p:nvPr/>
        </p:nvSpPr>
        <p:spPr>
          <a:xfrm>
            <a:off x="4656240" y="3827520"/>
            <a:ext cx="368640" cy="1627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6360" bIns="3636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7" name="TextBox 32"/>
          <p:cNvSpPr/>
          <p:nvPr/>
        </p:nvSpPr>
        <p:spPr>
          <a:xfrm>
            <a:off x="6116400" y="3914280"/>
            <a:ext cx="19584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chemeClr val="dk1"/>
                </a:solidFill>
                <a:latin typeface="Arial"/>
              </a:rPr>
              <a:t>Датчики нижнего обзора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Стрелка: вправо 33"/>
          <p:cNvSpPr/>
          <p:nvPr/>
        </p:nvSpPr>
        <p:spPr>
          <a:xfrm rot="10800000">
            <a:off x="5732640" y="4037040"/>
            <a:ext cx="320400" cy="12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6920" bIns="1692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29" name="Стрелка: вправо 34"/>
          <p:cNvSpPr/>
          <p:nvPr/>
        </p:nvSpPr>
        <p:spPr>
          <a:xfrm rot="10800000">
            <a:off x="5732640" y="4354920"/>
            <a:ext cx="320400" cy="123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6920" bIns="16920" anchor="ctr">
            <a:noAutofit/>
          </a:bodyPr>
          <a:p>
            <a:pPr algn="ctr">
              <a:lnSpc>
                <a:spcPct val="100000"/>
              </a:lnSpc>
            </a:pPr>
            <a:endParaRPr b="1" lang="ru-RU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30" name="Прямоугольник 4"/>
          <p:cNvSpPr/>
          <p:nvPr/>
        </p:nvSpPr>
        <p:spPr>
          <a:xfrm>
            <a:off x="694440" y="472680"/>
            <a:ext cx="68245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516250"/>
                </a:solidFill>
                <a:latin typeface="Century Gothic"/>
              </a:rPr>
              <a:t>Устройство квадрокоптера  </a:t>
            </a:r>
            <a:r>
              <a:rPr b="1" lang="en-US" sz="2000" spc="-1" strike="noStrike">
                <a:solidFill>
                  <a:srgbClr val="516250"/>
                </a:solidFill>
                <a:latin typeface="Century Gothic"/>
              </a:rPr>
              <a:t>DJI</a:t>
            </a:r>
            <a:r>
              <a:rPr b="1" lang="ru-RU" sz="2000" spc="-1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2000" spc="-1" strike="noStrike">
                <a:solidFill>
                  <a:srgbClr val="516250"/>
                </a:solidFill>
                <a:latin typeface="Century Gothic"/>
              </a:rPr>
              <a:t>Mavic 3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4" dur="indefinite" restart="never" nodeType="tmRoot">
          <p:childTnLst>
            <p:seq>
              <p:cTn id="105" dur="indefinite" nodeType="mainSeq">
                <p:childTnLst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" dur="500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7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" dur="10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3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4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5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9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3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" dur="10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8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9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3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4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" dur="1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1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3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0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1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10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6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7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0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1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2" dur="10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5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6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7" dur="1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0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1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2" dur="10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5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6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7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1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3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4"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1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08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9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0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3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4" dur="1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5" dur="1000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8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19"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1000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3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4"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10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28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9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3"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4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5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38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9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0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3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4" dur="10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5" dur="100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8" dur="10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9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100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3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4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8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9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3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4" dur="10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1000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8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9" dur="10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0" dur="1000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3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4" dur="10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5" dur="1000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9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1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7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3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4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5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8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9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3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4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5" dur="1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0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1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2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5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6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7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21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2" dur="10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3" dur="10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2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7" dur="1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10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1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2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3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36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7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8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1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2" dur="1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3" dur="10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xit" presetID="42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46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7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8" dur="10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4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5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2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3" dur="10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6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67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8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1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2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3" dur="1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8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79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0" dur="1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83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84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5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Прямоугольник 4"/>
          <p:cNvSpPr/>
          <p:nvPr/>
        </p:nvSpPr>
        <p:spPr>
          <a:xfrm>
            <a:off x="241200" y="3826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DJI</a:t>
            </a:r>
            <a:r>
              <a:rPr b="1" lang="ru-RU" sz="3200" spc="-1" strike="noStrike">
                <a:solidFill>
                  <a:srgbClr val="516250"/>
                </a:solidFill>
                <a:latin typeface="Century Gothic"/>
              </a:rPr>
              <a:t> </a:t>
            </a: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Mavic 3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32" name="Таблица 1"/>
          <p:cNvGraphicFramePr/>
          <p:nvPr/>
        </p:nvGraphicFramePr>
        <p:xfrm>
          <a:off x="66960" y="1208520"/>
          <a:ext cx="4793400" cy="4280040"/>
        </p:xfrm>
        <a:graphic>
          <a:graphicData uri="http://schemas.openxmlformats.org/drawingml/2006/table">
            <a:tbl>
              <a:tblPr/>
              <a:tblGrid>
                <a:gridCol w="1643040"/>
                <a:gridCol w="3150360"/>
              </a:tblGrid>
              <a:tr h="296280">
                <a:tc gridSpan="2">
                  <a:txBody>
                    <a:bodyPr lIns="48240" rIns="48240" tIns="24120" bIns="24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Летательный аппарат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Размеры (в разложенном виде)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347,5 × 283 × 107,7 мм (длина × ширина × высота)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Размеры (в сложенном виде)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221 × 96,3 × 90,3 мм (длина × ширина × высота)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взлетная масса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900 г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скорость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5 м/с (режим C) | 16 м/с (режим N) | 21 м/с (режим S)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угол наклона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25° (режим C) | 30° (режим N) | 35° (режим S)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высота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6000 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скорость ветра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12 м/с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время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46 минут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время зависания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40 минут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Диапазон рабочих температур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От -10 до 40°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дальность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30 км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3" name="Таблица 2"/>
          <p:cNvGraphicFramePr/>
          <p:nvPr/>
        </p:nvGraphicFramePr>
        <p:xfrm>
          <a:off x="4966920" y="4642920"/>
          <a:ext cx="5638320" cy="1843200"/>
        </p:xfrm>
        <a:graphic>
          <a:graphicData uri="http://schemas.openxmlformats.org/drawingml/2006/table">
            <a:tbl>
              <a:tblPr/>
              <a:tblGrid>
                <a:gridCol w="1919520"/>
                <a:gridCol w="3719160"/>
              </a:tblGrid>
              <a:tr h="250200">
                <a:tc gridSpan="2">
                  <a:txBody>
                    <a:bodyPr lIns="89640" rIns="89640" tIns="44640" bIns="44640" anchor="ctr">
                      <a:noAutofit/>
                    </a:bodyPr>
                    <a:p>
                      <a:pPr algn="ctr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roboto_ltregular"/>
                        </a:rPr>
                        <a:t>Передача видеосигнала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5020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Диапазон рабочих частот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2,400–2,4835 ГГц / 5,725–5,850 ГГц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763560"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Задержка сигнала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130 мс (с пультом дистанционного управления RC-N1)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120 мс (с пультом дистанционного управления DJI RC Pro)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427680"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дальность передачи сигнала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FCC: 15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км,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CE: 8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км,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SRRC: 8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км, ВПК: 8 км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4" name="Таблица 5"/>
          <p:cNvGraphicFramePr/>
          <p:nvPr/>
        </p:nvGraphicFramePr>
        <p:xfrm>
          <a:off x="4957560" y="1038240"/>
          <a:ext cx="5638320" cy="3533400"/>
        </p:xfrm>
        <a:graphic>
          <a:graphicData uri="http://schemas.openxmlformats.org/drawingml/2006/table">
            <a:tbl>
              <a:tblPr/>
              <a:tblGrid>
                <a:gridCol w="1955880"/>
                <a:gridCol w="3682440"/>
              </a:tblGrid>
              <a:tr h="340200">
                <a:tc gridSpan="2">
                  <a:txBody>
                    <a:bodyPr lIns="89640" rIns="89640" tIns="44640" bIns="44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Пульт дистанционного управления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4020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Модель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DJI RC-N1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57024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Время работы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Без подзарядки мобильного устройства: 6 часов; при зарядке мобильного устройства: 4 часа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80064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размер совместимого мобильного устройства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180 × 86 × 10 мм (длина × ширина × высота)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34020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Рабочая температура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От 0 до 40°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57024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Мощность передатчика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EIRP)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2,4 ГГц: ≤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26 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FCC), ≤ 20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CE/SRRC/MIC) | 5,8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ГГц: ≤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26 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FCC/SRRC), ≤14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CE)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57024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Поддерживаемые типы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USB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портов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Lightning, Micro USB, USB-C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5" name="Таблица 40"/>
          <p:cNvGraphicFramePr/>
          <p:nvPr/>
        </p:nvGraphicFramePr>
        <p:xfrm>
          <a:off x="66960" y="5513040"/>
          <a:ext cx="4787640" cy="828360"/>
        </p:xfrm>
        <a:graphic>
          <a:graphicData uri="http://schemas.openxmlformats.org/drawingml/2006/table">
            <a:tbl>
              <a:tblPr/>
              <a:tblGrid>
                <a:gridCol w="1629720"/>
                <a:gridCol w="3157920"/>
              </a:tblGrid>
              <a:tr h="248760">
                <a:tc gridSpan="2">
                  <a:txBody>
                    <a:bodyPr lIns="89640" rIns="89640" tIns="44640" bIns="44640" anchor="ctr">
                      <a:noAutofit/>
                    </a:bodyPr>
                    <a:p>
                      <a:pPr algn="ctr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roboto_ltregular"/>
                        </a:rPr>
                        <a:t>Камера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487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Разрешением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12 МП, 20 МП, 2К, 5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,1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К. 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30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-120кадров/с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58120"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Цифровой зум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7 х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36" name="Таблица 41"/>
          <p:cNvGraphicFramePr/>
          <p:nvPr/>
        </p:nvGraphicFramePr>
        <p:xfrm>
          <a:off x="66960" y="6372000"/>
          <a:ext cx="4793400" cy="288000"/>
        </p:xfrm>
        <a:graphic>
          <a:graphicData uri="http://schemas.openxmlformats.org/drawingml/2006/table">
            <a:tbl>
              <a:tblPr/>
              <a:tblGrid>
                <a:gridCol w="4793400"/>
              </a:tblGrid>
              <a:tr h="288000">
                <a:tc>
                  <a:txBody>
                    <a:bodyPr lIns="89640" rIns="89640" tIns="44640" bIns="44640" anchor="ctr">
                      <a:noAutofit/>
                    </a:bodyPr>
                    <a:p>
                      <a:pPr algn="ctr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АКБ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LiPo 4S) – 5000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мАч. Полная зарядка – 96 мин. 5-40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°C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sp>
        <p:nvSpPr>
          <p:cNvPr id="537" name="object 140"/>
          <p:cNvSpPr/>
          <p:nvPr/>
        </p:nvSpPr>
        <p:spPr>
          <a:xfrm>
            <a:off x="241200" y="6921000"/>
            <a:ext cx="5147640" cy="2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от 250тыс.рублей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6" dur="indefinite" restart="never" nodeType="tmRoot">
          <p:childTnLst>
            <p:seq>
              <p:cTn id="387" dur="indefinite" nodeType="mainSeq"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2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3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00"/>
                            </p:stCondLst>
                            <p:childTnLst>
                              <p:par>
                                <p:cTn id="395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9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01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500"/>
                            </p:stCondLst>
                            <p:childTnLst>
                              <p:par>
                                <p:cTn id="403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05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09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1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13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3000"/>
                            </p:stCondLst>
                            <p:childTnLst>
                              <p:par>
                                <p:cTn id="415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1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object 2"/>
          <p:cNvSpPr/>
          <p:nvPr/>
        </p:nvSpPr>
        <p:spPr>
          <a:xfrm>
            <a:off x="9038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0" y="0"/>
                </a:lnTo>
                <a:lnTo>
                  <a:pt x="12" y="446430"/>
                </a:lnTo>
                <a:lnTo>
                  <a:pt x="259676" y="583298"/>
                </a:lnTo>
                <a:lnTo>
                  <a:pt x="259705" y="471855"/>
                </a:lnTo>
                <a:lnTo>
                  <a:pt x="166674" y="471855"/>
                </a:lnTo>
                <a:lnTo>
                  <a:pt x="93040" y="433349"/>
                </a:lnTo>
                <a:lnTo>
                  <a:pt x="92735" y="46266"/>
                </a:lnTo>
                <a:lnTo>
                  <a:pt x="259746" y="46266"/>
                </a:lnTo>
                <a:lnTo>
                  <a:pt x="259753" y="0"/>
                </a:lnTo>
                <a:close/>
              </a:path>
              <a:path w="260350" h="583565">
                <a:moveTo>
                  <a:pt x="259746" y="46266"/>
                </a:moveTo>
                <a:lnTo>
                  <a:pt x="92735" y="46266"/>
                </a:lnTo>
                <a:lnTo>
                  <a:pt x="166966" y="46799"/>
                </a:lnTo>
                <a:lnTo>
                  <a:pt x="166966" y="194691"/>
                </a:lnTo>
                <a:lnTo>
                  <a:pt x="92887" y="237045"/>
                </a:lnTo>
                <a:lnTo>
                  <a:pt x="166966" y="280136"/>
                </a:lnTo>
                <a:lnTo>
                  <a:pt x="166674" y="471855"/>
                </a:lnTo>
                <a:lnTo>
                  <a:pt x="259705" y="471855"/>
                </a:lnTo>
                <a:lnTo>
                  <a:pt x="259753" y="284010"/>
                </a:lnTo>
                <a:lnTo>
                  <a:pt x="168452" y="234861"/>
                </a:lnTo>
                <a:lnTo>
                  <a:pt x="259727" y="187756"/>
                </a:lnTo>
                <a:lnTo>
                  <a:pt x="259746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object 3"/>
          <p:cNvSpPr/>
          <p:nvPr/>
        </p:nvSpPr>
        <p:spPr>
          <a:xfrm>
            <a:off x="9974880" y="195120"/>
            <a:ext cx="259920" cy="583200"/>
          </a:xfrm>
          <a:custGeom>
            <a:avLst/>
            <a:gdLst>
              <a:gd name="textAreaLeft" fmla="*/ 0 w 259920"/>
              <a:gd name="textAreaRight" fmla="*/ 260280 w 259920"/>
              <a:gd name="textAreaTop" fmla="*/ 0 h 583200"/>
              <a:gd name="textAreaBottom" fmla="*/ 583560 h 583200"/>
            </a:gdLst>
            <a:ahLst/>
            <a:rect l="textAreaLeft" t="textAreaTop" r="textAreaRight" b="textAreaBottom"/>
            <a:pathLst>
              <a:path w="260350" h="583565">
                <a:moveTo>
                  <a:pt x="259753" y="0"/>
                </a:moveTo>
                <a:lnTo>
                  <a:pt x="166966" y="0"/>
                </a:lnTo>
                <a:lnTo>
                  <a:pt x="166966" y="178752"/>
                </a:lnTo>
                <a:lnTo>
                  <a:pt x="92786" y="220332"/>
                </a:lnTo>
                <a:lnTo>
                  <a:pt x="92786" y="0"/>
                </a:lnTo>
                <a:lnTo>
                  <a:pt x="0" y="0"/>
                </a:lnTo>
                <a:lnTo>
                  <a:pt x="88" y="583298"/>
                </a:lnTo>
                <a:lnTo>
                  <a:pt x="93205" y="534212"/>
                </a:lnTo>
                <a:lnTo>
                  <a:pt x="92735" y="283222"/>
                </a:lnTo>
                <a:lnTo>
                  <a:pt x="166966" y="240626"/>
                </a:lnTo>
                <a:lnTo>
                  <a:pt x="166966" y="495338"/>
                </a:lnTo>
                <a:lnTo>
                  <a:pt x="259714" y="446430"/>
                </a:lnTo>
                <a:lnTo>
                  <a:pt x="259753" y="0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object 4"/>
          <p:cNvSpPr/>
          <p:nvPr/>
        </p:nvSpPr>
        <p:spPr>
          <a:xfrm>
            <a:off x="9351000" y="195120"/>
            <a:ext cx="259920" cy="746280"/>
          </a:xfrm>
          <a:custGeom>
            <a:avLst/>
            <a:gdLst>
              <a:gd name="textAreaLeft" fmla="*/ 0 w 259920"/>
              <a:gd name="textAreaRight" fmla="*/ 260280 w 259920"/>
              <a:gd name="textAreaTop" fmla="*/ 0 h 746280"/>
              <a:gd name="textAreaBottom" fmla="*/ 746640 h 746280"/>
            </a:gdLst>
            <a:ahLst/>
            <a:rect l="textAreaLeft" t="textAreaTop" r="textAreaRight" b="textAreaBottom"/>
            <a:pathLst>
              <a:path w="260350" h="746760">
                <a:moveTo>
                  <a:pt x="259753" y="0"/>
                </a:moveTo>
                <a:lnTo>
                  <a:pt x="101" y="0"/>
                </a:lnTo>
                <a:lnTo>
                  <a:pt x="0" y="610298"/>
                </a:lnTo>
                <a:lnTo>
                  <a:pt x="259753" y="746671"/>
                </a:lnTo>
                <a:lnTo>
                  <a:pt x="259753" y="635939"/>
                </a:lnTo>
                <a:lnTo>
                  <a:pt x="166458" y="635939"/>
                </a:lnTo>
                <a:lnTo>
                  <a:pt x="92862" y="597204"/>
                </a:lnTo>
                <a:lnTo>
                  <a:pt x="92862" y="46266"/>
                </a:lnTo>
                <a:lnTo>
                  <a:pt x="259753" y="46266"/>
                </a:lnTo>
                <a:lnTo>
                  <a:pt x="259753" y="0"/>
                </a:lnTo>
                <a:close/>
              </a:path>
              <a:path w="260350" h="746760">
                <a:moveTo>
                  <a:pt x="259753" y="46266"/>
                </a:moveTo>
                <a:lnTo>
                  <a:pt x="92862" y="46266"/>
                </a:lnTo>
                <a:lnTo>
                  <a:pt x="166966" y="46786"/>
                </a:lnTo>
                <a:lnTo>
                  <a:pt x="166458" y="635939"/>
                </a:lnTo>
                <a:lnTo>
                  <a:pt x="259753" y="635939"/>
                </a:lnTo>
                <a:lnTo>
                  <a:pt x="259753" y="46266"/>
                </a:lnTo>
                <a:close/>
              </a:path>
            </a:pathLst>
          </a:custGeom>
          <a:solidFill>
            <a:srgbClr val="94a28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1" name="object 5"/>
          <p:cNvGrpSpPr/>
          <p:nvPr/>
        </p:nvGrpSpPr>
        <p:grpSpPr>
          <a:xfrm>
            <a:off x="9662760" y="195120"/>
            <a:ext cx="259920" cy="746280"/>
            <a:chOff x="9662760" y="195120"/>
            <a:chExt cx="259920" cy="746280"/>
          </a:xfrm>
        </p:grpSpPr>
        <p:sp>
          <p:nvSpPr>
            <p:cNvPr id="542" name="object 6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solidFill>
              <a:srgbClr val="94a28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3" name="object 7"/>
            <p:cNvSpPr/>
            <p:nvPr/>
          </p:nvSpPr>
          <p:spPr>
            <a:xfrm>
              <a:off x="9662760" y="195120"/>
              <a:ext cx="259920" cy="746280"/>
            </a:xfrm>
            <a:custGeom>
              <a:avLst/>
              <a:gdLst>
                <a:gd name="textAreaLeft" fmla="*/ 0 w 259920"/>
                <a:gd name="textAreaRight" fmla="*/ 260280 w 259920"/>
                <a:gd name="textAreaTop" fmla="*/ 0 h 746280"/>
                <a:gd name="textAreaBottom" fmla="*/ 746640 h 746280"/>
              </a:gdLst>
              <a:ahLst/>
              <a:rect l="textAreaLeft" t="textAreaTop" r="textAreaRight" b="textAreaBottom"/>
              <a:pathLst>
                <a:path w="260350" h="746760">
                  <a:moveTo>
                    <a:pt x="259753" y="0"/>
                  </a:moveTo>
                  <a:lnTo>
                    <a:pt x="166966" y="0"/>
                  </a:lnTo>
                  <a:lnTo>
                    <a:pt x="166966" y="46266"/>
                  </a:lnTo>
                  <a:lnTo>
                    <a:pt x="82664" y="477012"/>
                  </a:lnTo>
                  <a:lnTo>
                    <a:pt x="92786" y="315595"/>
                  </a:lnTo>
                  <a:lnTo>
                    <a:pt x="92786" y="0"/>
                  </a:lnTo>
                  <a:lnTo>
                    <a:pt x="0" y="0"/>
                  </a:lnTo>
                  <a:lnTo>
                    <a:pt x="38" y="746671"/>
                  </a:lnTo>
                  <a:lnTo>
                    <a:pt x="93776" y="697458"/>
                  </a:lnTo>
                  <a:lnTo>
                    <a:pt x="93319" y="635939"/>
                  </a:lnTo>
                  <a:lnTo>
                    <a:pt x="177520" y="225247"/>
                  </a:lnTo>
                  <a:lnTo>
                    <a:pt x="167411" y="386651"/>
                  </a:lnTo>
                  <a:lnTo>
                    <a:pt x="166916" y="659053"/>
                  </a:lnTo>
                  <a:lnTo>
                    <a:pt x="259778" y="610298"/>
                  </a:lnTo>
                  <a:lnTo>
                    <a:pt x="259753" y="0"/>
                  </a:lnTo>
                  <a:close/>
                </a:path>
              </a:pathLst>
            </a:custGeom>
            <a:noFill/>
            <a:ln w="5156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44" name="object 8"/>
          <p:cNvSpPr/>
          <p:nvPr/>
        </p:nvSpPr>
        <p:spPr>
          <a:xfrm>
            <a:off x="0" y="731160"/>
            <a:ext cx="6966360" cy="206640"/>
          </a:xfrm>
          <a:custGeom>
            <a:avLst/>
            <a:gdLst>
              <a:gd name="textAreaLeft" fmla="*/ 0 w 6966360"/>
              <a:gd name="textAreaRight" fmla="*/ 6966720 w 6966360"/>
              <a:gd name="textAreaTop" fmla="*/ 0 h 206640"/>
              <a:gd name="textAreaBottom" fmla="*/ 207000 h 206640"/>
            </a:gdLst>
            <a:ahLst/>
            <a:rect l="textAreaLeft" t="textAreaTop" r="textAreaRight" b="textAreaBottom"/>
            <a:pathLst>
              <a:path w="6966584" h="207009">
                <a:moveTo>
                  <a:pt x="6965996" y="0"/>
                </a:moveTo>
                <a:lnTo>
                  <a:pt x="6923820" y="0"/>
                </a:lnTo>
                <a:lnTo>
                  <a:pt x="6905896" y="45387"/>
                </a:lnTo>
                <a:lnTo>
                  <a:pt x="6879044" y="85327"/>
                </a:lnTo>
                <a:lnTo>
                  <a:pt x="6844496" y="118568"/>
                </a:lnTo>
                <a:lnTo>
                  <a:pt x="6803483" y="143860"/>
                </a:lnTo>
                <a:lnTo>
                  <a:pt x="6757238" y="159953"/>
                </a:lnTo>
                <a:lnTo>
                  <a:pt x="6706993" y="165595"/>
                </a:lnTo>
                <a:lnTo>
                  <a:pt x="0" y="165595"/>
                </a:lnTo>
                <a:lnTo>
                  <a:pt x="0" y="206502"/>
                </a:lnTo>
                <a:lnTo>
                  <a:pt x="6706993" y="206502"/>
                </a:lnTo>
                <a:lnTo>
                  <a:pt x="6753236" y="202471"/>
                </a:lnTo>
                <a:lnTo>
                  <a:pt x="6796881" y="190839"/>
                </a:lnTo>
                <a:lnTo>
                  <a:pt x="6837245" y="172295"/>
                </a:lnTo>
                <a:lnTo>
                  <a:pt x="6873647" y="147527"/>
                </a:lnTo>
                <a:lnTo>
                  <a:pt x="6905405" y="117225"/>
                </a:lnTo>
                <a:lnTo>
                  <a:pt x="6931837" y="82077"/>
                </a:lnTo>
                <a:lnTo>
                  <a:pt x="6952261" y="42772"/>
                </a:lnTo>
                <a:lnTo>
                  <a:pt x="6965996" y="0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object 9"/>
          <p:cNvSpPr/>
          <p:nvPr/>
        </p:nvSpPr>
        <p:spPr>
          <a:xfrm>
            <a:off x="0" y="406080"/>
            <a:ext cx="6963840" cy="448560"/>
          </a:xfrm>
          <a:custGeom>
            <a:avLst/>
            <a:gdLst>
              <a:gd name="textAreaLeft" fmla="*/ 0 w 6963840"/>
              <a:gd name="textAreaRight" fmla="*/ 6964200 w 6963840"/>
              <a:gd name="textAreaTop" fmla="*/ 0 h 448560"/>
              <a:gd name="textAreaBottom" fmla="*/ 448920 h 448560"/>
            </a:gdLst>
            <a:ahLst/>
            <a:rect l="textAreaLeft" t="textAreaTop" r="textAreaRight" b="textAreaBottom"/>
            <a:pathLst>
              <a:path w="6964045" h="448944">
                <a:moveTo>
                  <a:pt x="417207" y="80594"/>
                </a:moveTo>
                <a:lnTo>
                  <a:pt x="0" y="80594"/>
                </a:lnTo>
                <a:lnTo>
                  <a:pt x="0" y="332803"/>
                </a:lnTo>
                <a:lnTo>
                  <a:pt x="417207" y="80594"/>
                </a:lnTo>
                <a:close/>
              </a:path>
              <a:path w="6964045" h="448944">
                <a:moveTo>
                  <a:pt x="803249" y="80581"/>
                </a:moveTo>
                <a:lnTo>
                  <a:pt x="517080" y="80581"/>
                </a:lnTo>
                <a:lnTo>
                  <a:pt x="0" y="391464"/>
                </a:lnTo>
                <a:lnTo>
                  <a:pt x="0" y="448792"/>
                </a:lnTo>
                <a:lnTo>
                  <a:pt x="194170" y="448792"/>
                </a:lnTo>
                <a:lnTo>
                  <a:pt x="803249" y="80581"/>
                </a:lnTo>
                <a:close/>
              </a:path>
              <a:path w="6964045" h="448944">
                <a:moveTo>
                  <a:pt x="1131087" y="80581"/>
                </a:moveTo>
                <a:lnTo>
                  <a:pt x="885291" y="80581"/>
                </a:lnTo>
                <a:lnTo>
                  <a:pt x="272859" y="448792"/>
                </a:lnTo>
                <a:lnTo>
                  <a:pt x="522008" y="448792"/>
                </a:lnTo>
                <a:lnTo>
                  <a:pt x="1131087" y="80581"/>
                </a:lnTo>
                <a:close/>
              </a:path>
              <a:path w="6964045" h="448944">
                <a:moveTo>
                  <a:pt x="1437233" y="80581"/>
                </a:moveTo>
                <a:lnTo>
                  <a:pt x="1191437" y="80581"/>
                </a:lnTo>
                <a:lnTo>
                  <a:pt x="579005" y="448792"/>
                </a:lnTo>
                <a:lnTo>
                  <a:pt x="828154" y="448792"/>
                </a:lnTo>
                <a:lnTo>
                  <a:pt x="1437233" y="80581"/>
                </a:lnTo>
                <a:close/>
              </a:path>
              <a:path w="6964045" h="448944">
                <a:moveTo>
                  <a:pt x="6963677" y="197573"/>
                </a:moveTo>
                <a:lnTo>
                  <a:pt x="6946379" y="150863"/>
                </a:lnTo>
                <a:lnTo>
                  <a:pt x="6921055" y="108737"/>
                </a:lnTo>
                <a:lnTo>
                  <a:pt x="6888658" y="72136"/>
                </a:lnTo>
                <a:lnTo>
                  <a:pt x="6850100" y="41998"/>
                </a:lnTo>
                <a:lnTo>
                  <a:pt x="6806349" y="19304"/>
                </a:lnTo>
                <a:lnTo>
                  <a:pt x="6758330" y="4978"/>
                </a:lnTo>
                <a:lnTo>
                  <a:pt x="6706984" y="0"/>
                </a:lnTo>
                <a:lnTo>
                  <a:pt x="0" y="0"/>
                </a:lnTo>
                <a:lnTo>
                  <a:pt x="0" y="40906"/>
                </a:lnTo>
                <a:lnTo>
                  <a:pt x="6706984" y="40906"/>
                </a:lnTo>
                <a:lnTo>
                  <a:pt x="6755727" y="46202"/>
                </a:lnTo>
                <a:lnTo>
                  <a:pt x="6800774" y="61341"/>
                </a:lnTo>
                <a:lnTo>
                  <a:pt x="6840982" y="85178"/>
                </a:lnTo>
                <a:lnTo>
                  <a:pt x="6875234" y="116586"/>
                </a:lnTo>
                <a:lnTo>
                  <a:pt x="6902412" y="154432"/>
                </a:lnTo>
                <a:lnTo>
                  <a:pt x="6921360" y="197573"/>
                </a:lnTo>
                <a:lnTo>
                  <a:pt x="6963677" y="197573"/>
                </a:lnTo>
                <a:close/>
              </a:path>
            </a:pathLst>
          </a:custGeom>
          <a:solidFill>
            <a:srgbClr val="94a28a">
              <a:alpha val="63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46" name="object 11"/>
          <p:cNvGrpSpPr/>
          <p:nvPr/>
        </p:nvGrpSpPr>
        <p:grpSpPr>
          <a:xfrm>
            <a:off x="7371000" y="6757200"/>
            <a:ext cx="3321000" cy="553320"/>
            <a:chOff x="7371000" y="6757200"/>
            <a:chExt cx="3321000" cy="553320"/>
          </a:xfrm>
        </p:grpSpPr>
        <p:sp>
          <p:nvSpPr>
            <p:cNvPr id="547" name="object 12"/>
            <p:cNvSpPr/>
            <p:nvPr/>
          </p:nvSpPr>
          <p:spPr>
            <a:xfrm>
              <a:off x="9499320" y="6757200"/>
              <a:ext cx="1192680" cy="103320"/>
            </a:xfrm>
            <a:custGeom>
              <a:avLst/>
              <a:gdLst>
                <a:gd name="textAreaLeft" fmla="*/ 0 w 1192680"/>
                <a:gd name="textAreaRight" fmla="*/ 1193040 w 1192680"/>
                <a:gd name="textAreaTop" fmla="*/ 0 h 103320"/>
                <a:gd name="textAreaBottom" fmla="*/ 103680 h 103320"/>
              </a:gdLst>
              <a:ahLst/>
              <a:rect l="textAreaLeft" t="textAreaTop" r="textAreaRight" b="textAreaBottom"/>
              <a:pathLst>
                <a:path w="1193165" h="103504">
                  <a:moveTo>
                    <a:pt x="94132" y="0"/>
                  </a:moveTo>
                  <a:lnTo>
                    <a:pt x="48018" y="0"/>
                  </a:lnTo>
                  <a:lnTo>
                    <a:pt x="0" y="25679"/>
                  </a:lnTo>
                  <a:lnTo>
                    <a:pt x="0" y="77482"/>
                  </a:lnTo>
                  <a:lnTo>
                    <a:pt x="48018" y="103162"/>
                  </a:lnTo>
                  <a:lnTo>
                    <a:pt x="94132" y="103162"/>
                  </a:lnTo>
                  <a:lnTo>
                    <a:pt x="32334" y="74168"/>
                  </a:lnTo>
                  <a:lnTo>
                    <a:pt x="32334" y="28524"/>
                  </a:lnTo>
                  <a:lnTo>
                    <a:pt x="94132" y="0"/>
                  </a:lnTo>
                  <a:close/>
                </a:path>
                <a:path w="1193165" h="103504">
                  <a:moveTo>
                    <a:pt x="188264" y="0"/>
                  </a:moveTo>
                  <a:lnTo>
                    <a:pt x="142151" y="0"/>
                  </a:lnTo>
                  <a:lnTo>
                    <a:pt x="94132" y="25679"/>
                  </a:lnTo>
                  <a:lnTo>
                    <a:pt x="94132" y="77482"/>
                  </a:lnTo>
                  <a:lnTo>
                    <a:pt x="142151" y="103162"/>
                  </a:lnTo>
                  <a:lnTo>
                    <a:pt x="188264" y="103162"/>
                  </a:lnTo>
                  <a:lnTo>
                    <a:pt x="126466" y="74168"/>
                  </a:lnTo>
                  <a:lnTo>
                    <a:pt x="126466" y="28524"/>
                  </a:lnTo>
                  <a:lnTo>
                    <a:pt x="188264" y="0"/>
                  </a:lnTo>
                  <a:close/>
                </a:path>
                <a:path w="1193165" h="103504">
                  <a:moveTo>
                    <a:pt x="287439" y="0"/>
                  </a:moveTo>
                  <a:lnTo>
                    <a:pt x="241325" y="0"/>
                  </a:lnTo>
                  <a:lnTo>
                    <a:pt x="193306" y="25679"/>
                  </a:lnTo>
                  <a:lnTo>
                    <a:pt x="193306" y="77482"/>
                  </a:lnTo>
                  <a:lnTo>
                    <a:pt x="241325" y="103162"/>
                  </a:lnTo>
                  <a:lnTo>
                    <a:pt x="287439" y="103162"/>
                  </a:lnTo>
                  <a:lnTo>
                    <a:pt x="225640" y="74168"/>
                  </a:lnTo>
                  <a:lnTo>
                    <a:pt x="225640" y="28524"/>
                  </a:lnTo>
                  <a:lnTo>
                    <a:pt x="287439" y="0"/>
                  </a:lnTo>
                  <a:close/>
                </a:path>
                <a:path w="1193165" h="103504">
                  <a:moveTo>
                    <a:pt x="381571" y="0"/>
                  </a:moveTo>
                  <a:lnTo>
                    <a:pt x="335457" y="0"/>
                  </a:lnTo>
                  <a:lnTo>
                    <a:pt x="287439" y="25679"/>
                  </a:lnTo>
                  <a:lnTo>
                    <a:pt x="287439" y="77482"/>
                  </a:lnTo>
                  <a:lnTo>
                    <a:pt x="335457" y="103162"/>
                  </a:lnTo>
                  <a:lnTo>
                    <a:pt x="381571" y="103162"/>
                  </a:lnTo>
                  <a:lnTo>
                    <a:pt x="319773" y="74168"/>
                  </a:lnTo>
                  <a:lnTo>
                    <a:pt x="319773" y="28524"/>
                  </a:lnTo>
                  <a:lnTo>
                    <a:pt x="381571" y="0"/>
                  </a:lnTo>
                  <a:close/>
                </a:path>
                <a:path w="1193165" h="103504">
                  <a:moveTo>
                    <a:pt x="475703" y="0"/>
                  </a:moveTo>
                  <a:lnTo>
                    <a:pt x="429590" y="0"/>
                  </a:lnTo>
                  <a:lnTo>
                    <a:pt x="381571" y="25679"/>
                  </a:lnTo>
                  <a:lnTo>
                    <a:pt x="381571" y="77482"/>
                  </a:lnTo>
                  <a:lnTo>
                    <a:pt x="429590" y="103162"/>
                  </a:lnTo>
                  <a:lnTo>
                    <a:pt x="475703" y="103162"/>
                  </a:lnTo>
                  <a:lnTo>
                    <a:pt x="413905" y="74168"/>
                  </a:lnTo>
                  <a:lnTo>
                    <a:pt x="413905" y="28524"/>
                  </a:lnTo>
                  <a:lnTo>
                    <a:pt x="475703" y="0"/>
                  </a:lnTo>
                  <a:close/>
                </a:path>
                <a:path w="1193165" h="103504">
                  <a:moveTo>
                    <a:pt x="574890" y="0"/>
                  </a:moveTo>
                  <a:lnTo>
                    <a:pt x="528777" y="0"/>
                  </a:lnTo>
                  <a:lnTo>
                    <a:pt x="480758" y="25679"/>
                  </a:lnTo>
                  <a:lnTo>
                    <a:pt x="480758" y="77482"/>
                  </a:lnTo>
                  <a:lnTo>
                    <a:pt x="528777" y="103162"/>
                  </a:lnTo>
                  <a:lnTo>
                    <a:pt x="574890" y="103162"/>
                  </a:lnTo>
                  <a:lnTo>
                    <a:pt x="513092" y="74168"/>
                  </a:lnTo>
                  <a:lnTo>
                    <a:pt x="513092" y="28524"/>
                  </a:lnTo>
                  <a:lnTo>
                    <a:pt x="574890" y="0"/>
                  </a:lnTo>
                  <a:close/>
                </a:path>
                <a:path w="1193165" h="103504">
                  <a:moveTo>
                    <a:pt x="669023" y="0"/>
                  </a:moveTo>
                  <a:lnTo>
                    <a:pt x="622909" y="0"/>
                  </a:lnTo>
                  <a:lnTo>
                    <a:pt x="574890" y="25679"/>
                  </a:lnTo>
                  <a:lnTo>
                    <a:pt x="574890" y="77482"/>
                  </a:lnTo>
                  <a:lnTo>
                    <a:pt x="622909" y="103162"/>
                  </a:lnTo>
                  <a:lnTo>
                    <a:pt x="669023" y="103162"/>
                  </a:lnTo>
                  <a:lnTo>
                    <a:pt x="607225" y="74168"/>
                  </a:lnTo>
                  <a:lnTo>
                    <a:pt x="607225" y="28524"/>
                  </a:lnTo>
                  <a:lnTo>
                    <a:pt x="669023" y="0"/>
                  </a:lnTo>
                  <a:close/>
                </a:path>
                <a:path w="1193165" h="103504">
                  <a:moveTo>
                    <a:pt x="763143" y="0"/>
                  </a:moveTo>
                  <a:lnTo>
                    <a:pt x="717029" y="0"/>
                  </a:lnTo>
                  <a:lnTo>
                    <a:pt x="669010" y="25679"/>
                  </a:lnTo>
                  <a:lnTo>
                    <a:pt x="669010" y="77482"/>
                  </a:lnTo>
                  <a:lnTo>
                    <a:pt x="717029" y="103162"/>
                  </a:lnTo>
                  <a:lnTo>
                    <a:pt x="763143" y="103162"/>
                  </a:lnTo>
                  <a:lnTo>
                    <a:pt x="701344" y="74168"/>
                  </a:lnTo>
                  <a:lnTo>
                    <a:pt x="701344" y="28524"/>
                  </a:lnTo>
                  <a:lnTo>
                    <a:pt x="763143" y="0"/>
                  </a:lnTo>
                  <a:close/>
                </a:path>
                <a:path w="1193165" h="103504">
                  <a:moveTo>
                    <a:pt x="862330" y="0"/>
                  </a:moveTo>
                  <a:lnTo>
                    <a:pt x="816216" y="0"/>
                  </a:lnTo>
                  <a:lnTo>
                    <a:pt x="768197" y="25679"/>
                  </a:lnTo>
                  <a:lnTo>
                    <a:pt x="768197" y="77482"/>
                  </a:lnTo>
                  <a:lnTo>
                    <a:pt x="816216" y="103162"/>
                  </a:lnTo>
                  <a:lnTo>
                    <a:pt x="862330" y="103162"/>
                  </a:lnTo>
                  <a:lnTo>
                    <a:pt x="800531" y="74168"/>
                  </a:lnTo>
                  <a:lnTo>
                    <a:pt x="800531" y="28524"/>
                  </a:lnTo>
                  <a:lnTo>
                    <a:pt x="862330" y="0"/>
                  </a:lnTo>
                  <a:close/>
                </a:path>
                <a:path w="1193165" h="103504">
                  <a:moveTo>
                    <a:pt x="956462" y="0"/>
                  </a:moveTo>
                  <a:lnTo>
                    <a:pt x="910348" y="0"/>
                  </a:lnTo>
                  <a:lnTo>
                    <a:pt x="862330" y="25679"/>
                  </a:lnTo>
                  <a:lnTo>
                    <a:pt x="862330" y="77482"/>
                  </a:lnTo>
                  <a:lnTo>
                    <a:pt x="910348" y="103162"/>
                  </a:lnTo>
                  <a:lnTo>
                    <a:pt x="956462" y="103162"/>
                  </a:lnTo>
                  <a:lnTo>
                    <a:pt x="894664" y="74168"/>
                  </a:lnTo>
                  <a:lnTo>
                    <a:pt x="894664" y="28524"/>
                  </a:lnTo>
                  <a:lnTo>
                    <a:pt x="956462" y="0"/>
                  </a:lnTo>
                  <a:close/>
                </a:path>
                <a:path w="1193165" h="103504">
                  <a:moveTo>
                    <a:pt x="1050594" y="0"/>
                  </a:moveTo>
                  <a:lnTo>
                    <a:pt x="1004481" y="0"/>
                  </a:lnTo>
                  <a:lnTo>
                    <a:pt x="956462" y="25679"/>
                  </a:lnTo>
                  <a:lnTo>
                    <a:pt x="956462" y="77482"/>
                  </a:lnTo>
                  <a:lnTo>
                    <a:pt x="1004481" y="103162"/>
                  </a:lnTo>
                  <a:lnTo>
                    <a:pt x="1050594" y="103162"/>
                  </a:lnTo>
                  <a:lnTo>
                    <a:pt x="988796" y="74168"/>
                  </a:lnTo>
                  <a:lnTo>
                    <a:pt x="988796" y="28524"/>
                  </a:lnTo>
                  <a:lnTo>
                    <a:pt x="1050594" y="0"/>
                  </a:lnTo>
                  <a:close/>
                </a:path>
                <a:path w="1193165" h="103504">
                  <a:moveTo>
                    <a:pt x="1149781" y="0"/>
                  </a:moveTo>
                  <a:lnTo>
                    <a:pt x="1103668" y="0"/>
                  </a:lnTo>
                  <a:lnTo>
                    <a:pt x="1055649" y="25679"/>
                  </a:lnTo>
                  <a:lnTo>
                    <a:pt x="1055649" y="77482"/>
                  </a:lnTo>
                  <a:lnTo>
                    <a:pt x="1103668" y="103162"/>
                  </a:lnTo>
                  <a:lnTo>
                    <a:pt x="1149781" y="103162"/>
                  </a:lnTo>
                  <a:lnTo>
                    <a:pt x="1087983" y="74168"/>
                  </a:lnTo>
                  <a:lnTo>
                    <a:pt x="1087983" y="28524"/>
                  </a:lnTo>
                  <a:lnTo>
                    <a:pt x="1149781" y="0"/>
                  </a:lnTo>
                  <a:close/>
                </a:path>
                <a:path w="1193165" h="103504">
                  <a:moveTo>
                    <a:pt x="1192669" y="2743"/>
                  </a:moveTo>
                  <a:lnTo>
                    <a:pt x="1149769" y="25679"/>
                  </a:lnTo>
                  <a:lnTo>
                    <a:pt x="1149769" y="77482"/>
                  </a:lnTo>
                  <a:lnTo>
                    <a:pt x="1192669" y="100418"/>
                  </a:lnTo>
                  <a:lnTo>
                    <a:pt x="1192669" y="79121"/>
                  </a:lnTo>
                  <a:lnTo>
                    <a:pt x="1182103" y="74168"/>
                  </a:lnTo>
                  <a:lnTo>
                    <a:pt x="1182103" y="28524"/>
                  </a:lnTo>
                  <a:lnTo>
                    <a:pt x="1192669" y="23647"/>
                  </a:lnTo>
                  <a:lnTo>
                    <a:pt x="1192669" y="2743"/>
                  </a:lnTo>
                  <a:close/>
                </a:path>
              </a:pathLst>
            </a:custGeom>
            <a:solidFill>
              <a:srgbClr val="949a8a">
                <a:alpha val="63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8" name="object 13"/>
            <p:cNvSpPr/>
            <p:nvPr/>
          </p:nvSpPr>
          <p:spPr>
            <a:xfrm>
              <a:off x="7371000" y="6918480"/>
              <a:ext cx="3320640" cy="165240"/>
            </a:xfrm>
            <a:custGeom>
              <a:avLst/>
              <a:gdLst>
                <a:gd name="textAreaLeft" fmla="*/ 0 w 3320640"/>
                <a:gd name="textAreaRight" fmla="*/ 3321000 w 3320640"/>
                <a:gd name="textAreaTop" fmla="*/ 0 h 165240"/>
                <a:gd name="textAreaBottom" fmla="*/ 165600 h 165240"/>
              </a:gdLst>
              <a:ahLst/>
              <a:rect l="textAreaLeft" t="textAreaTop" r="textAreaRight" b="textAreaBottom"/>
              <a:pathLst>
                <a:path w="3321050" h="165734">
                  <a:moveTo>
                    <a:pt x="3321000" y="0"/>
                  </a:moveTo>
                  <a:lnTo>
                    <a:pt x="2003018" y="0"/>
                  </a:lnTo>
                  <a:lnTo>
                    <a:pt x="1590116" y="165125"/>
                  </a:lnTo>
                  <a:lnTo>
                    <a:pt x="0" y="165125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9" name="object 14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43" y="309359"/>
                  </a:moveTo>
                  <a:lnTo>
                    <a:pt x="1043139" y="309359"/>
                  </a:lnTo>
                  <a:lnTo>
                    <a:pt x="676808" y="165354"/>
                  </a:lnTo>
                  <a:lnTo>
                    <a:pt x="0" y="165354"/>
                  </a:lnTo>
                  <a:lnTo>
                    <a:pt x="0" y="87744"/>
                  </a:lnTo>
                  <a:lnTo>
                    <a:pt x="223202" y="0"/>
                  </a:lnTo>
                  <a:lnTo>
                    <a:pt x="1613843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0" name="object 15"/>
            <p:cNvSpPr/>
            <p:nvPr/>
          </p:nvSpPr>
          <p:spPr>
            <a:xfrm>
              <a:off x="9078120" y="7000920"/>
              <a:ext cx="1613880" cy="309600"/>
            </a:xfrm>
            <a:custGeom>
              <a:avLst/>
              <a:gdLst>
                <a:gd name="textAreaLeft" fmla="*/ 0 w 1613880"/>
                <a:gd name="textAreaRight" fmla="*/ 1614240 w 1613880"/>
                <a:gd name="textAreaTop" fmla="*/ 0 h 309600"/>
                <a:gd name="textAreaBottom" fmla="*/ 309960 h 309600"/>
              </a:gdLst>
              <a:ahLst/>
              <a:rect l="textAreaLeft" t="textAreaTop" r="textAreaRight" b="textAreaBottom"/>
              <a:pathLst>
                <a:path w="1614170" h="309879">
                  <a:moveTo>
                    <a:pt x="1613837" y="0"/>
                  </a:moveTo>
                  <a:lnTo>
                    <a:pt x="223189" y="0"/>
                  </a:lnTo>
                  <a:lnTo>
                    <a:pt x="0" y="87744"/>
                  </a:lnTo>
                  <a:lnTo>
                    <a:pt x="0" y="165354"/>
                  </a:lnTo>
                  <a:lnTo>
                    <a:pt x="676795" y="165354"/>
                  </a:lnTo>
                  <a:lnTo>
                    <a:pt x="1043127" y="309359"/>
                  </a:lnTo>
                  <a:lnTo>
                    <a:pt x="1613837" y="309359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1" name="object 16"/>
            <p:cNvSpPr/>
            <p:nvPr/>
          </p:nvSpPr>
          <p:spPr>
            <a:xfrm>
              <a:off x="7390800" y="6759360"/>
              <a:ext cx="2132640" cy="281520"/>
            </a:xfrm>
            <a:custGeom>
              <a:avLst/>
              <a:gdLst>
                <a:gd name="textAreaLeft" fmla="*/ 0 w 2132640"/>
                <a:gd name="textAreaRight" fmla="*/ 2133000 w 2132640"/>
                <a:gd name="textAreaTop" fmla="*/ 0 h 281520"/>
                <a:gd name="textAreaBottom" fmla="*/ 281880 h 281520"/>
              </a:gdLst>
              <a:ahLst/>
              <a:rect l="textAreaLeft" t="textAreaTop" r="textAreaRight" b="textAreaBottom"/>
              <a:pathLst>
                <a:path w="2132965" h="281940">
                  <a:moveTo>
                    <a:pt x="2132698" y="10223"/>
                  </a:moveTo>
                  <a:lnTo>
                    <a:pt x="2132698" y="0"/>
                  </a:lnTo>
                  <a:lnTo>
                    <a:pt x="1835315" y="0"/>
                  </a:lnTo>
                  <a:lnTo>
                    <a:pt x="1458048" y="161569"/>
                  </a:lnTo>
                  <a:lnTo>
                    <a:pt x="214452" y="161569"/>
                  </a:lnTo>
                  <a:lnTo>
                    <a:pt x="0" y="281901"/>
                  </a:lnTo>
                  <a:lnTo>
                    <a:pt x="1509420" y="281901"/>
                  </a:lnTo>
                  <a:lnTo>
                    <a:pt x="1949881" y="100723"/>
                  </a:lnTo>
                  <a:lnTo>
                    <a:pt x="2132698" y="100723"/>
                  </a:lnTo>
                  <a:lnTo>
                    <a:pt x="2132698" y="88087"/>
                  </a:lnTo>
                  <a:lnTo>
                    <a:pt x="2108339" y="75057"/>
                  </a:lnTo>
                  <a:lnTo>
                    <a:pt x="2108339" y="23253"/>
                  </a:lnTo>
                  <a:lnTo>
                    <a:pt x="2132698" y="10223"/>
                  </a:lnTo>
                  <a:close/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2" name="object 17"/>
            <p:cNvSpPr/>
            <p:nvPr/>
          </p:nvSpPr>
          <p:spPr>
            <a:xfrm>
              <a:off x="7371000" y="7115760"/>
              <a:ext cx="1701360" cy="50400"/>
            </a:xfrm>
            <a:custGeom>
              <a:avLst/>
              <a:gdLst>
                <a:gd name="textAreaLeft" fmla="*/ 0 w 1701360"/>
                <a:gd name="textAreaRight" fmla="*/ 1701720 w 1701360"/>
                <a:gd name="textAreaTop" fmla="*/ 0 h 50400"/>
                <a:gd name="textAreaBottom" fmla="*/ 50760 h 50400"/>
              </a:gdLst>
              <a:ahLst/>
              <a:rect l="textAreaLeft" t="textAreaTop" r="textAreaRight" b="textAreaBottom"/>
              <a:pathLst>
                <a:path w="1701800" h="50800">
                  <a:moveTo>
                    <a:pt x="1701495" y="50406"/>
                  </a:moveTo>
                  <a:lnTo>
                    <a:pt x="1289291" y="50406"/>
                  </a:lnTo>
                  <a:lnTo>
                    <a:pt x="1168692" y="0"/>
                  </a:ln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3" name="object 18"/>
            <p:cNvSpPr/>
            <p:nvPr/>
          </p:nvSpPr>
          <p:spPr>
            <a:xfrm>
              <a:off x="84229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4" name="object 19"/>
            <p:cNvSpPr/>
            <p:nvPr/>
          </p:nvSpPr>
          <p:spPr>
            <a:xfrm>
              <a:off x="827244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5" name="object 20"/>
            <p:cNvSpPr/>
            <p:nvPr/>
          </p:nvSpPr>
          <p:spPr>
            <a:xfrm>
              <a:off x="81223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6" name="object 21"/>
            <p:cNvSpPr/>
            <p:nvPr/>
          </p:nvSpPr>
          <p:spPr>
            <a:xfrm>
              <a:off x="79722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7" name="object 22"/>
            <p:cNvSpPr/>
            <p:nvPr/>
          </p:nvSpPr>
          <p:spPr>
            <a:xfrm>
              <a:off x="78217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8" name="object 23"/>
            <p:cNvSpPr/>
            <p:nvPr/>
          </p:nvSpPr>
          <p:spPr>
            <a:xfrm>
              <a:off x="76716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9" name="object 24"/>
            <p:cNvSpPr/>
            <p:nvPr/>
          </p:nvSpPr>
          <p:spPr>
            <a:xfrm>
              <a:off x="752112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60" name="object 25"/>
            <p:cNvSpPr/>
            <p:nvPr/>
          </p:nvSpPr>
          <p:spPr>
            <a:xfrm>
              <a:off x="7371000" y="7146360"/>
              <a:ext cx="117000" cy="360"/>
            </a:xfrm>
            <a:custGeom>
              <a:avLst/>
              <a:gdLst>
                <a:gd name="textAreaLeft" fmla="*/ 0 w 117000"/>
                <a:gd name="textAreaRight" fmla="*/ 117360 w 117000"/>
                <a:gd name="textAreaTop" fmla="*/ 0 h 360"/>
                <a:gd name="textAreaBottom" fmla="*/ 720 h 360"/>
              </a:gdLst>
              <a:ahLst/>
              <a:rect l="textAreaLeft" t="textAreaTop" r="textAreaRight" b="textAreaBottom"/>
              <a:pathLst>
                <a:path w="117475" h="0">
                  <a:moveTo>
                    <a:pt x="116865" y="0"/>
                  </a:moveTo>
                  <a:lnTo>
                    <a:pt x="0" y="0"/>
                  </a:lnTo>
                </a:path>
              </a:pathLst>
            </a:custGeom>
            <a:noFill/>
            <a:ln w="10363">
              <a:solidFill>
                <a:srgbClr val="949a8a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1270800" y="1580400"/>
            <a:ext cx="8842680" cy="127548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 indent="0">
              <a:lnSpc>
                <a:spcPts val="7931"/>
              </a:lnSpc>
              <a:spcBef>
                <a:spcPts val="99"/>
              </a:spcBef>
              <a:buNone/>
              <a:tabLst>
                <a:tab algn="l" pos="2842920"/>
                <a:tab algn="l" pos="6760080"/>
              </a:tabLst>
            </a:pPr>
            <a:r>
              <a:rPr b="1" lang="ru-RU" sz="7000" spc="-26" strike="noStrike">
                <a:solidFill>
                  <a:srgbClr val="516250"/>
                </a:solidFill>
                <a:latin typeface="Century Gothic"/>
              </a:rPr>
              <a:t>   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	</a:t>
            </a:r>
            <a:r>
              <a:rPr b="1" lang="ru-RU" sz="7000" spc="-1" strike="noStrike">
                <a:solidFill>
                  <a:srgbClr val="516250"/>
                </a:solidFill>
                <a:latin typeface="Century Gothic"/>
              </a:rPr>
              <a:t>   </a:t>
            </a:r>
            <a:endParaRPr b="0" lang="en-US" sz="7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62" name="Рисунок 28" descr=""/>
          <p:cNvPicPr/>
          <p:nvPr/>
        </p:nvPicPr>
        <p:blipFill>
          <a:blip r:embed="rId1"/>
          <a:stretch/>
        </p:blipFill>
        <p:spPr>
          <a:xfrm>
            <a:off x="3160800" y="1044000"/>
            <a:ext cx="3718080" cy="4158000"/>
          </a:xfrm>
          <a:prstGeom prst="rect">
            <a:avLst/>
          </a:prstGeom>
          <a:ln w="0">
            <a:noFill/>
          </a:ln>
        </p:spPr>
      </p:pic>
      <p:sp>
        <p:nvSpPr>
          <p:cNvPr id="563" name="TextBox 26"/>
          <p:cNvSpPr/>
          <p:nvPr/>
        </p:nvSpPr>
        <p:spPr>
          <a:xfrm>
            <a:off x="453960" y="5474520"/>
            <a:ext cx="786024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1" lang="ru-RU" sz="2800" spc="-1" strike="noStrike">
                <a:solidFill>
                  <a:srgbClr val="516250"/>
                </a:solidFill>
                <a:latin typeface="Century Gothic"/>
              </a:rPr>
              <a:t>2. </a:t>
            </a:r>
            <a:r>
              <a:rPr b="1" lang="en-US" sz="2800" spc="-1" strike="noStrike">
                <a:solidFill>
                  <a:srgbClr val="516250"/>
                </a:solidFill>
                <a:latin typeface="Century Gothic"/>
              </a:rPr>
              <a:t>Mavic 3T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4" name="Рисунок 4" descr=""/>
          <p:cNvPicPr/>
          <p:nvPr/>
        </p:nvPicPr>
        <p:blipFill>
          <a:blip r:embed="rId2"/>
          <a:stretch/>
        </p:blipFill>
        <p:spPr>
          <a:xfrm>
            <a:off x="6899040" y="1262520"/>
            <a:ext cx="3252240" cy="2439000"/>
          </a:xfrm>
          <a:prstGeom prst="rect">
            <a:avLst/>
          </a:prstGeom>
          <a:ln w="0">
            <a:noFill/>
          </a:ln>
        </p:spPr>
      </p:pic>
    </p:spTree>
  </p:cSld>
  <p:transition spd="slow">
    <p:wipe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DJI Mavic 3T (Thermal)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6" name="Рисунок 4" descr=""/>
          <p:cNvPicPr/>
          <p:nvPr/>
        </p:nvPicPr>
        <p:blipFill>
          <a:blip r:embed="rId1"/>
          <a:srcRect l="10040" t="0" r="0" b="3651"/>
          <a:stretch/>
        </p:blipFill>
        <p:spPr>
          <a:xfrm>
            <a:off x="0" y="1800360"/>
            <a:ext cx="6799320" cy="5250960"/>
          </a:xfrm>
          <a:prstGeom prst="rect">
            <a:avLst/>
          </a:prstGeom>
          <a:ln w="0">
            <a:noFill/>
          </a:ln>
        </p:spPr>
      </p:pic>
      <p:sp>
        <p:nvSpPr>
          <p:cNvPr id="567" name="TextBox 8"/>
          <p:cNvSpPr/>
          <p:nvPr/>
        </p:nvSpPr>
        <p:spPr>
          <a:xfrm>
            <a:off x="6489720" y="1114560"/>
            <a:ext cx="4114440" cy="520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516250"/>
                </a:solidFill>
                <a:latin typeface="Century Gothic"/>
              </a:rPr>
              <a:t>Комплектация: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Дрон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Mavic 3 Thermal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Пульт дистанционного управления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DJI RC Pro Enterprise (510B)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Запасные ручки (стики) управления – 1 шт. (пара)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Кабель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USB-C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к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USB-C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Кабель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USB-C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Кабель переменного тока 100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W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Интеллектуальная полетная батарея (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Intelligent Flight Battery) DJI Mavic 3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Пропеллеры серии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Mavic 3 Enterprise (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пара) – 3 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Адаптер питания </a:t>
            </a:r>
            <a:r>
              <a:rPr b="0" lang="en-US" sz="1600" spc="-1" strike="noStrike">
                <a:solidFill>
                  <a:schemeClr val="dk1"/>
                </a:solidFill>
                <a:latin typeface="Century Gothic"/>
              </a:rPr>
              <a:t>USB-C (100W) – 1 </a:t>
            </a: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Защита карданного подвеса – 1 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Отвёртка – 1 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Защитный чехол – 1 шт.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object 140"/>
          <p:cNvSpPr/>
          <p:nvPr/>
        </p:nvSpPr>
        <p:spPr>
          <a:xfrm>
            <a:off x="198720" y="7051680"/>
            <a:ext cx="5147640" cy="255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>
              <a:lnSpc>
                <a:spcPct val="100000"/>
              </a:lnSpc>
              <a:spcBef>
                <a:spcPts val="99"/>
              </a:spcBef>
            </a:pPr>
            <a:r>
              <a:rPr b="0" lang="ru-RU" sz="1600" spc="-1" strike="noStrike">
                <a:solidFill>
                  <a:schemeClr val="dk1"/>
                </a:solidFill>
                <a:latin typeface="Century Gothic"/>
              </a:rPr>
              <a:t>Цена: от 600тыс.рублей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8" dur="indefinite" restart="never" nodeType="tmRoot">
          <p:childTnLst>
            <p:seq>
              <p:cTn id="419" dur="indefinite" nodeType="mainSeq"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4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5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nodeType="with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28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nodeType="with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31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"/>
                            </p:stCondLst>
                            <p:childTnLst>
                              <p:par>
                                <p:cTn id="433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35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9" name="Таблица 1"/>
          <p:cNvGraphicFramePr/>
          <p:nvPr/>
        </p:nvGraphicFramePr>
        <p:xfrm>
          <a:off x="79560" y="1037880"/>
          <a:ext cx="4793400" cy="4358160"/>
        </p:xfrm>
        <a:graphic>
          <a:graphicData uri="http://schemas.openxmlformats.org/drawingml/2006/table">
            <a:tbl>
              <a:tblPr/>
              <a:tblGrid>
                <a:gridCol w="1643040"/>
                <a:gridCol w="3150360"/>
              </a:tblGrid>
              <a:tr h="296280">
                <a:tc gridSpan="2">
                  <a:txBody>
                    <a:bodyPr lIns="48240" rIns="48240" tIns="24120" bIns="2412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4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Летательный аппарат</a:t>
                      </a:r>
                      <a:endParaRPr b="0" lang="en-US" sz="14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Размеры (в разложенном виде)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347.5 × 283 × 107.7 мм (Д × Ш × В).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Размеры (в сложенном виде)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221 × 96.3 × 90.3 мм (Д × Ш × В). 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взлетная масса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1,050 г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скорость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15 м/сек (в режиме Normal). Вперед: 21 м/сек. В сторону: 20 м/сек. Назад: 19 м/сек (в режиме Sport)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угол наклона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25° (режим C) | 30° (режим N) | 35° (режим S)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высота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6000 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скорость ветра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12 м/с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время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45 минут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26604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время зависания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38 минут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Диапазон рабочих температур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От -10 до 40°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477360"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Макс. дальность полета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48240" rIns="48240" tIns="24120" bIns="2412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32 км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48240" marR="482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0" name="Таблица 5"/>
          <p:cNvGraphicFramePr/>
          <p:nvPr/>
        </p:nvGraphicFramePr>
        <p:xfrm>
          <a:off x="4975200" y="1065600"/>
          <a:ext cx="5638320" cy="2353680"/>
        </p:xfrm>
        <a:graphic>
          <a:graphicData uri="http://schemas.openxmlformats.org/drawingml/2006/table">
            <a:tbl>
              <a:tblPr/>
              <a:tblGrid>
                <a:gridCol w="1955880"/>
                <a:gridCol w="3682440"/>
              </a:tblGrid>
              <a:tr h="313560">
                <a:tc gridSpan="2">
                  <a:txBody>
                    <a:bodyPr lIns="89640" rIns="89640" tIns="44640" bIns="446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Пульт дистанционного управления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3135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Модель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DJI RC PRO ENTERPRISE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5259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Время работы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Около 3 часов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135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Рабочая температура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От -10 до 40°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</a:tr>
              <a:tr h="5259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Мощность передатчика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EIRP)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2,4 ГГц: ≤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33 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FCC), ≤ 20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CE/SRRC/MIC) | 5,8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ГГц: ≤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33 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FCC/SRRC), ≤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20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дБм 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CE)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36000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Вес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Около 680 г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1" name="Таблица 40"/>
          <p:cNvGraphicFramePr/>
          <p:nvPr/>
        </p:nvGraphicFramePr>
        <p:xfrm>
          <a:off x="66960" y="5480280"/>
          <a:ext cx="4793400" cy="1396800"/>
        </p:xfrm>
        <a:graphic>
          <a:graphicData uri="http://schemas.openxmlformats.org/drawingml/2006/table">
            <a:tbl>
              <a:tblPr/>
              <a:tblGrid>
                <a:gridCol w="1631880"/>
                <a:gridCol w="3161520"/>
              </a:tblGrid>
              <a:tr h="242280">
                <a:tc gridSpan="2">
                  <a:txBody>
                    <a:bodyPr lIns="89640" rIns="89640" tIns="44640" bIns="44640" anchor="ctr">
                      <a:noAutofit/>
                    </a:bodyPr>
                    <a:p>
                      <a:pPr algn="ctr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roboto_ltregular"/>
                        </a:rPr>
                        <a:t>Камера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405360"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Разрешением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89640" rIns="89640" tIns="44640" bIns="446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de-DE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H.264 4K: 3840×2160@30fps FHD: 1920×1080@30fps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.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51640"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Зум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7х (56-кратный гибридный зум)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  <a:tr h="251640"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Тепловизионная камера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 lIns="100080" rIns="100080" tIns="50040" bIns="5004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От -20° до 150°C (режим High Gain) от 0° до 500°C (режим Low Gain)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00080" marR="10008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72" name="Таблица 41"/>
          <p:cNvGraphicFramePr/>
          <p:nvPr/>
        </p:nvGraphicFramePr>
        <p:xfrm>
          <a:off x="66960" y="6958440"/>
          <a:ext cx="4793400" cy="504000"/>
        </p:xfrm>
        <a:graphic>
          <a:graphicData uri="http://schemas.openxmlformats.org/drawingml/2006/table">
            <a:tbl>
              <a:tblPr/>
              <a:tblGrid>
                <a:gridCol w="4793400"/>
              </a:tblGrid>
              <a:tr h="504000">
                <a:tc>
                  <a:txBody>
                    <a:bodyPr lIns="89640" rIns="89640" tIns="44640" bIns="44640" anchor="ctr">
                      <a:noAutofit/>
                    </a:bodyPr>
                    <a:p>
                      <a:pPr algn="ctr" defTabSz="4572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АКБ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(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LiPo 4S) – 5000 </a:t>
                      </a:r>
                      <a:r>
                        <a:rPr b="0" lang="ru-RU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мАч. Полная зарядка – 96 мин. 5-40</a:t>
                      </a:r>
                      <a:r>
                        <a:rPr b="0" lang="en-US" sz="1200" spc="-1" strike="noStrike">
                          <a:solidFill>
                            <a:schemeClr val="dk1"/>
                          </a:solidFill>
                          <a:latin typeface="Times New Roman"/>
                        </a:rPr>
                        <a:t>°C</a:t>
                      </a:r>
                      <a:endParaRPr b="0" lang="en-US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89640" marR="89640">
                    <a:lnL w="9360">
                      <a:solidFill>
                        <a:srgbClr val="e4e4e4"/>
                      </a:solidFill>
                      <a:prstDash val="solid"/>
                    </a:lnL>
                    <a:lnR w="9360">
                      <a:solidFill>
                        <a:srgbClr val="e4e4e4"/>
                      </a:solidFill>
                      <a:prstDash val="solid"/>
                    </a:lnR>
                    <a:lnT w="9360">
                      <a:solidFill>
                        <a:srgbClr val="e4e4e4"/>
                      </a:solidFill>
                      <a:prstDash val="solid"/>
                    </a:lnT>
                    <a:lnB w="9360">
                      <a:solidFill>
                        <a:srgbClr val="e4e4e4"/>
                      </a:solidFill>
                      <a:prstDash val="solid"/>
                    </a:lnB>
                    <a:solidFill>
                      <a:srgbClr val="f6f6f6"/>
                    </a:solidFill>
                  </a:tcPr>
                </a:tc>
              </a:tr>
            </a:tbl>
          </a:graphicData>
        </a:graphic>
      </p:graphicFrame>
      <p:sp>
        <p:nvSpPr>
          <p:cNvPr id="573" name="Прямоугольник 4"/>
          <p:cNvSpPr/>
          <p:nvPr/>
        </p:nvSpPr>
        <p:spPr>
          <a:xfrm>
            <a:off x="1384200" y="352080"/>
            <a:ext cx="490392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en-US" sz="3200" spc="-1" strike="noStrike">
                <a:solidFill>
                  <a:srgbClr val="516250"/>
                </a:solidFill>
                <a:latin typeface="Century Gothic"/>
              </a:rPr>
              <a:t>DJI Mavic 3T (Thermal)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74" name="Рисунок 8" descr=""/>
          <p:cNvPicPr/>
          <p:nvPr/>
        </p:nvPicPr>
        <p:blipFill>
          <a:blip r:embed="rId1"/>
          <a:srcRect l="7242" t="16007" r="7242" b="2771"/>
          <a:stretch/>
        </p:blipFill>
        <p:spPr>
          <a:xfrm>
            <a:off x="5346720" y="3705120"/>
            <a:ext cx="4934160" cy="294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</TotalTime>
  <Words>1554</Words>
  <Paragraphs>252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2024-01-22T16:44:10Z</dcterms:created>
  <dc:creator>Пользователь</dc:creator>
  <dc:description/>
  <dc:language>en-US</dc:language>
  <cp:lastModifiedBy>glavackiha.1973@mail.ru</cp:lastModifiedBy>
  <dcterms:modified xsi:type="dcterms:W3CDTF">2024-05-01T20:24:45Z</dcterms:modified>
  <cp:revision>37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